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58" r:id="rId3"/>
    <p:sldId id="263" r:id="rId4"/>
    <p:sldId id="259" r:id="rId5"/>
    <p:sldId id="260" r:id="rId6"/>
    <p:sldId id="261" r:id="rId7"/>
    <p:sldId id="266" r:id="rId8"/>
    <p:sldId id="267" r:id="rId9"/>
    <p:sldId id="265" r:id="rId10"/>
    <p:sldId id="262" r:id="rId11"/>
    <p:sldId id="269" r:id="rId12"/>
    <p:sldId id="270" r:id="rId13"/>
    <p:sldId id="272" r:id="rId14"/>
    <p:sldId id="264" r:id="rId15"/>
    <p:sldId id="271" r:id="rId16"/>
    <p:sldId id="274" r:id="rId17"/>
    <p:sldId id="273" r:id="rId18"/>
    <p:sldId id="275" r:id="rId19"/>
    <p:sldId id="276" r:id="rId20"/>
    <p:sldId id="280" r:id="rId21"/>
    <p:sldId id="277" r:id="rId22"/>
    <p:sldId id="283" r:id="rId23"/>
    <p:sldId id="284" r:id="rId24"/>
    <p:sldId id="285" r:id="rId25"/>
    <p:sldId id="286" r:id="rId26"/>
    <p:sldId id="287" r:id="rId27"/>
    <p:sldId id="289" r:id="rId28"/>
    <p:sldId id="290" r:id="rId29"/>
    <p:sldId id="291" r:id="rId30"/>
    <p:sldId id="288" r:id="rId31"/>
    <p:sldId id="308" r:id="rId32"/>
    <p:sldId id="293" r:id="rId33"/>
    <p:sldId id="295" r:id="rId34"/>
    <p:sldId id="294" r:id="rId35"/>
    <p:sldId id="296" r:id="rId36"/>
    <p:sldId id="278" r:id="rId37"/>
    <p:sldId id="297" r:id="rId38"/>
    <p:sldId id="299" r:id="rId39"/>
    <p:sldId id="300" r:id="rId40"/>
    <p:sldId id="310" r:id="rId41"/>
    <p:sldId id="301" r:id="rId42"/>
    <p:sldId id="309" r:id="rId43"/>
    <p:sldId id="302" r:id="rId44"/>
    <p:sldId id="313" r:id="rId45"/>
    <p:sldId id="306" r:id="rId46"/>
    <p:sldId id="303" r:id="rId47"/>
    <p:sldId id="304" r:id="rId48"/>
    <p:sldId id="305" r:id="rId49"/>
    <p:sldId id="279" r:id="rId50"/>
    <p:sldId id="314" r:id="rId51"/>
    <p:sldId id="30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شروع" id="{34752E2E-E9F6-44A6-A586-43805AFAF827}">
          <p14:sldIdLst>
            <p14:sldId id="257"/>
          </p14:sldIdLst>
        </p14:section>
        <p14:section name="انگیزه سازی" id="{ADEE5334-43F2-4199-B9DA-E611D54F6D16}">
          <p14:sldIdLst>
            <p14:sldId id="258"/>
            <p14:sldId id="263"/>
            <p14:sldId id="259"/>
            <p14:sldId id="260"/>
            <p14:sldId id="261"/>
          </p14:sldIdLst>
        </p14:section>
        <p14:section name="اقناع اندیشه" id="{ACD3E39E-42BD-474D-AC92-18695817FA82}">
          <p14:sldIdLst>
            <p14:sldId id="266"/>
            <p14:sldId id="267"/>
            <p14:sldId id="265"/>
            <p14:sldId id="262"/>
            <p14:sldId id="269"/>
            <p14:sldId id="270"/>
            <p14:sldId id="272"/>
            <p14:sldId id="264"/>
            <p14:sldId id="271"/>
            <p14:sldId id="274"/>
            <p14:sldId id="273"/>
          </p14:sldIdLst>
        </p14:section>
        <p14:section name="پرورش احساس" id="{C900CA86-2675-40D3-9C11-E2B80717CE71}">
          <p14:sldIdLst>
            <p14:sldId id="275"/>
            <p14:sldId id="276"/>
            <p14:sldId id="280"/>
            <p14:sldId id="277"/>
            <p14:sldId id="283"/>
            <p14:sldId id="284"/>
            <p14:sldId id="285"/>
            <p14:sldId id="286"/>
            <p14:sldId id="287"/>
            <p14:sldId id="289"/>
            <p14:sldId id="290"/>
            <p14:sldId id="291"/>
            <p14:sldId id="288"/>
            <p14:sldId id="308"/>
            <p14:sldId id="293"/>
            <p14:sldId id="295"/>
            <p14:sldId id="294"/>
            <p14:sldId id="296"/>
            <p14:sldId id="278"/>
            <p14:sldId id="297"/>
            <p14:sldId id="299"/>
            <p14:sldId id="300"/>
            <p14:sldId id="310"/>
            <p14:sldId id="301"/>
            <p14:sldId id="309"/>
            <p14:sldId id="302"/>
            <p14:sldId id="313"/>
            <p14:sldId id="306"/>
            <p14:sldId id="303"/>
            <p14:sldId id="304"/>
            <p14:sldId id="305"/>
            <p14:sldId id="279"/>
            <p14:sldId id="314"/>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06B"/>
    <a:srgbClr val="6DE2F9"/>
    <a:srgbClr val="8EE7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89048" autoAdjust="0"/>
  </p:normalViewPr>
  <p:slideViewPr>
    <p:cSldViewPr snapToGrid="0">
      <p:cViewPr varScale="1">
        <p:scale>
          <a:sx n="108" d="100"/>
          <a:sy n="108"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ADED38-12EE-4193-BDF5-D02544AC5982}" type="doc">
      <dgm:prSet loTypeId="urn:microsoft.com/office/officeart/2005/8/layout/cycle2" loCatId="cycle" qsTypeId="urn:microsoft.com/office/officeart/2005/8/quickstyle/simple5" qsCatId="simple" csTypeId="urn:microsoft.com/office/officeart/2005/8/colors/colorful1" csCatId="colorful" phldr="1"/>
      <dgm:spPr/>
      <dgm:t>
        <a:bodyPr/>
        <a:lstStyle/>
        <a:p>
          <a:endParaRPr lang="en-US"/>
        </a:p>
      </dgm:t>
    </dgm:pt>
    <dgm:pt modelId="{72B404E5-8B65-4F71-918E-754C32804BCE}">
      <dgm:prSet phldrT="[Text]"/>
      <dgm:spPr/>
      <dgm:t>
        <a:bodyPr/>
        <a:lstStyle/>
        <a:p>
          <a:r>
            <a:rPr lang="fa-IR" dirty="0">
              <a:ln w="3175">
                <a:noFill/>
              </a:ln>
              <a:effectLst>
                <a:outerShdw blurRad="50800" dist="38100" algn="l" rotWithShape="0">
                  <a:prstClr val="black">
                    <a:alpha val="40000"/>
                  </a:prstClr>
                </a:outerShdw>
              </a:effectLst>
              <a:cs typeface="B Titr" panose="00000700000000000000" pitchFamily="2" charset="-78"/>
            </a:rPr>
            <a:t>مدیریت زمان</a:t>
          </a:r>
          <a:endParaRPr lang="en-US" dirty="0">
            <a:ln w="3175">
              <a:noFill/>
            </a:ln>
            <a:effectLst>
              <a:outerShdw blurRad="50800" dist="38100" algn="l" rotWithShape="0">
                <a:prstClr val="black">
                  <a:alpha val="40000"/>
                </a:prstClr>
              </a:outerShdw>
            </a:effectLst>
            <a:cs typeface="B Titr" panose="00000700000000000000" pitchFamily="2" charset="-78"/>
          </a:endParaRPr>
        </a:p>
      </dgm:t>
    </dgm:pt>
    <dgm:pt modelId="{43E5AA64-5C71-43A3-A48C-F8C5D2F4C9ED}" type="parTrans" cxnId="{BC2DFACD-D272-4187-80EE-5EDB28353EE1}">
      <dgm:prSet/>
      <dgm:spPr/>
      <dgm:t>
        <a:bodyPr/>
        <a:lstStyle/>
        <a:p>
          <a:endParaRPr lang="en-US">
            <a:effectLst>
              <a:outerShdw blurRad="50800" dist="38100" algn="l" rotWithShape="0">
                <a:prstClr val="black">
                  <a:alpha val="40000"/>
                </a:prstClr>
              </a:outerShdw>
            </a:effectLst>
          </a:endParaRPr>
        </a:p>
      </dgm:t>
    </dgm:pt>
    <dgm:pt modelId="{926F6A33-C312-410F-B310-B355185E3F94}" type="sibTrans" cxnId="{BC2DFACD-D272-4187-80EE-5EDB28353EE1}">
      <dgm:prSet/>
      <dgm:spPr/>
      <dgm:t>
        <a:bodyPr/>
        <a:lstStyle/>
        <a:p>
          <a:endParaRPr lang="en-US">
            <a:ln w="3175">
              <a:noFill/>
            </a:ln>
            <a:effectLst>
              <a:outerShdw blurRad="50800" dist="38100" algn="l" rotWithShape="0">
                <a:prstClr val="black">
                  <a:alpha val="40000"/>
                </a:prstClr>
              </a:outerShdw>
            </a:effectLst>
            <a:cs typeface="B Titr" panose="00000700000000000000" pitchFamily="2" charset="-78"/>
          </a:endParaRPr>
        </a:p>
      </dgm:t>
    </dgm:pt>
    <dgm:pt modelId="{9DEBE1C2-A1E9-45EF-BF4D-14D1E4958539}">
      <dgm:prSet phldrT="[Text]"/>
      <dgm:spPr/>
      <dgm:t>
        <a:bodyPr/>
        <a:lstStyle/>
        <a:p>
          <a:r>
            <a:rPr lang="fa-IR" dirty="0">
              <a:ln w="3175">
                <a:noFill/>
              </a:ln>
              <a:effectLst>
                <a:outerShdw blurRad="50800" dist="38100" algn="l" rotWithShape="0">
                  <a:prstClr val="black">
                    <a:alpha val="40000"/>
                  </a:prstClr>
                </a:outerShdw>
              </a:effectLst>
              <a:cs typeface="B Titr" panose="00000700000000000000" pitchFamily="2" charset="-78"/>
            </a:rPr>
            <a:t>مدیریت مکان</a:t>
          </a:r>
          <a:endParaRPr lang="en-US" dirty="0">
            <a:ln w="3175">
              <a:noFill/>
            </a:ln>
            <a:effectLst>
              <a:outerShdw blurRad="50800" dist="38100" algn="l" rotWithShape="0">
                <a:prstClr val="black">
                  <a:alpha val="40000"/>
                </a:prstClr>
              </a:outerShdw>
            </a:effectLst>
            <a:cs typeface="B Titr" panose="00000700000000000000" pitchFamily="2" charset="-78"/>
          </a:endParaRPr>
        </a:p>
      </dgm:t>
    </dgm:pt>
    <dgm:pt modelId="{6A2638BF-E7A5-42A7-A172-4AAAE880D128}" type="parTrans" cxnId="{EEF5C1F1-F57A-402D-A410-75B3F223FC3E}">
      <dgm:prSet/>
      <dgm:spPr/>
      <dgm:t>
        <a:bodyPr/>
        <a:lstStyle/>
        <a:p>
          <a:endParaRPr lang="en-US">
            <a:effectLst>
              <a:outerShdw blurRad="50800" dist="38100" algn="l" rotWithShape="0">
                <a:prstClr val="black">
                  <a:alpha val="40000"/>
                </a:prstClr>
              </a:outerShdw>
            </a:effectLst>
          </a:endParaRPr>
        </a:p>
      </dgm:t>
    </dgm:pt>
    <dgm:pt modelId="{4349EC1F-3F6B-4F0E-8764-7832D470EA13}" type="sibTrans" cxnId="{EEF5C1F1-F57A-402D-A410-75B3F223FC3E}">
      <dgm:prSet/>
      <dgm:spPr/>
      <dgm:t>
        <a:bodyPr/>
        <a:lstStyle/>
        <a:p>
          <a:endParaRPr lang="en-US">
            <a:ln w="3175">
              <a:noFill/>
            </a:ln>
            <a:effectLst>
              <a:outerShdw blurRad="50800" dist="38100" algn="l" rotWithShape="0">
                <a:prstClr val="black">
                  <a:alpha val="40000"/>
                </a:prstClr>
              </a:outerShdw>
            </a:effectLst>
            <a:cs typeface="B Titr" panose="00000700000000000000" pitchFamily="2" charset="-78"/>
          </a:endParaRPr>
        </a:p>
      </dgm:t>
    </dgm:pt>
    <dgm:pt modelId="{8E1C4CA3-06AB-409E-8535-D68EA3871C72}">
      <dgm:prSet phldrT="[Text]"/>
      <dgm:spPr/>
      <dgm:t>
        <a:bodyPr/>
        <a:lstStyle/>
        <a:p>
          <a:r>
            <a:rPr lang="fa-IR" dirty="0">
              <a:ln w="3175">
                <a:noFill/>
              </a:ln>
              <a:effectLst>
                <a:outerShdw blurRad="50800" dist="38100" algn="l" rotWithShape="0">
                  <a:prstClr val="black">
                    <a:alpha val="40000"/>
                  </a:prstClr>
                </a:outerShdw>
              </a:effectLst>
              <a:cs typeface="B Titr" panose="00000700000000000000" pitchFamily="2" charset="-78"/>
            </a:rPr>
            <a:t>مدیریت ابزار</a:t>
          </a:r>
          <a:endParaRPr lang="en-US" dirty="0">
            <a:ln w="3175">
              <a:noFill/>
            </a:ln>
            <a:effectLst>
              <a:outerShdw blurRad="50800" dist="38100" algn="l" rotWithShape="0">
                <a:prstClr val="black">
                  <a:alpha val="40000"/>
                </a:prstClr>
              </a:outerShdw>
            </a:effectLst>
            <a:cs typeface="B Titr" panose="00000700000000000000" pitchFamily="2" charset="-78"/>
          </a:endParaRPr>
        </a:p>
      </dgm:t>
    </dgm:pt>
    <dgm:pt modelId="{785C96FA-6616-4472-8CEA-33B9C8F50165}" type="parTrans" cxnId="{970AFBA3-DB9F-422A-BC36-EA76E96581C1}">
      <dgm:prSet/>
      <dgm:spPr/>
      <dgm:t>
        <a:bodyPr/>
        <a:lstStyle/>
        <a:p>
          <a:endParaRPr lang="en-US">
            <a:effectLst>
              <a:outerShdw blurRad="50800" dist="38100" algn="l" rotWithShape="0">
                <a:prstClr val="black">
                  <a:alpha val="40000"/>
                </a:prstClr>
              </a:outerShdw>
            </a:effectLst>
          </a:endParaRPr>
        </a:p>
      </dgm:t>
    </dgm:pt>
    <dgm:pt modelId="{DB791917-473C-42A0-8945-D88DB909D155}" type="sibTrans" cxnId="{970AFBA3-DB9F-422A-BC36-EA76E96581C1}">
      <dgm:prSet/>
      <dgm:spPr/>
      <dgm:t>
        <a:bodyPr/>
        <a:lstStyle/>
        <a:p>
          <a:endParaRPr lang="en-US">
            <a:ln w="3175">
              <a:noFill/>
            </a:ln>
            <a:effectLst>
              <a:outerShdw blurRad="50800" dist="38100" algn="l" rotWithShape="0">
                <a:prstClr val="black">
                  <a:alpha val="40000"/>
                </a:prstClr>
              </a:outerShdw>
            </a:effectLst>
            <a:cs typeface="B Titr" panose="00000700000000000000" pitchFamily="2" charset="-78"/>
          </a:endParaRPr>
        </a:p>
      </dgm:t>
    </dgm:pt>
    <dgm:pt modelId="{5C823BAE-8656-48A9-8FC5-753091D8530A}">
      <dgm:prSet phldrT="[Text]"/>
      <dgm:spPr/>
      <dgm:t>
        <a:bodyPr/>
        <a:lstStyle/>
        <a:p>
          <a:r>
            <a:rPr lang="fa-IR" dirty="0">
              <a:ln w="3175">
                <a:noFill/>
              </a:ln>
              <a:effectLst>
                <a:outerShdw blurRad="50800" dist="38100" algn="l" rotWithShape="0">
                  <a:prstClr val="black">
                    <a:alpha val="40000"/>
                  </a:prstClr>
                </a:outerShdw>
              </a:effectLst>
              <a:cs typeface="B Titr" panose="00000700000000000000" pitchFamily="2" charset="-78"/>
            </a:rPr>
            <a:t>مدیریت محتوا</a:t>
          </a:r>
          <a:endParaRPr lang="en-US" dirty="0">
            <a:ln w="3175">
              <a:noFill/>
            </a:ln>
            <a:effectLst>
              <a:outerShdw blurRad="50800" dist="38100" algn="l" rotWithShape="0">
                <a:prstClr val="black">
                  <a:alpha val="40000"/>
                </a:prstClr>
              </a:outerShdw>
            </a:effectLst>
            <a:cs typeface="B Titr" panose="00000700000000000000" pitchFamily="2" charset="-78"/>
          </a:endParaRPr>
        </a:p>
      </dgm:t>
    </dgm:pt>
    <dgm:pt modelId="{FA9BD6E1-7BCB-4998-92C0-0830E42CA290}" type="parTrans" cxnId="{8606B263-A47D-445D-A75A-B592A10CD9F7}">
      <dgm:prSet/>
      <dgm:spPr/>
      <dgm:t>
        <a:bodyPr/>
        <a:lstStyle/>
        <a:p>
          <a:endParaRPr lang="en-US">
            <a:effectLst>
              <a:outerShdw blurRad="50800" dist="38100" algn="l" rotWithShape="0">
                <a:prstClr val="black">
                  <a:alpha val="40000"/>
                </a:prstClr>
              </a:outerShdw>
            </a:effectLst>
          </a:endParaRPr>
        </a:p>
      </dgm:t>
    </dgm:pt>
    <dgm:pt modelId="{AE672586-D6B8-484F-B837-8E53C18FE3D3}" type="sibTrans" cxnId="{8606B263-A47D-445D-A75A-B592A10CD9F7}">
      <dgm:prSet/>
      <dgm:spPr/>
      <dgm:t>
        <a:bodyPr/>
        <a:lstStyle/>
        <a:p>
          <a:endParaRPr lang="en-US">
            <a:ln w="3175">
              <a:noFill/>
            </a:ln>
            <a:effectLst>
              <a:outerShdw blurRad="50800" dist="38100" algn="l" rotWithShape="0">
                <a:prstClr val="black">
                  <a:alpha val="40000"/>
                </a:prstClr>
              </a:outerShdw>
            </a:effectLst>
            <a:cs typeface="B Titr" panose="00000700000000000000" pitchFamily="2" charset="-78"/>
          </a:endParaRPr>
        </a:p>
      </dgm:t>
    </dgm:pt>
    <dgm:pt modelId="{B409694D-ACA4-42BA-8DE7-0EC858277A66}">
      <dgm:prSet phldrT="[Text]"/>
      <dgm:spPr/>
      <dgm:t>
        <a:bodyPr/>
        <a:lstStyle/>
        <a:p>
          <a:r>
            <a:rPr lang="fa-IR" dirty="0">
              <a:ln w="3175">
                <a:noFill/>
              </a:ln>
              <a:effectLst>
                <a:outerShdw blurRad="50800" dist="38100" algn="l" rotWithShape="0">
                  <a:prstClr val="black">
                    <a:alpha val="40000"/>
                  </a:prstClr>
                </a:outerShdw>
              </a:effectLst>
              <a:cs typeface="B Titr" panose="00000700000000000000" pitchFamily="2" charset="-78"/>
            </a:rPr>
            <a:t>مدیریت نیاز</a:t>
          </a:r>
          <a:endParaRPr lang="en-US" dirty="0">
            <a:ln w="3175">
              <a:noFill/>
            </a:ln>
            <a:effectLst>
              <a:outerShdw blurRad="50800" dist="38100" algn="l" rotWithShape="0">
                <a:prstClr val="black">
                  <a:alpha val="40000"/>
                </a:prstClr>
              </a:outerShdw>
            </a:effectLst>
            <a:cs typeface="B Titr" panose="00000700000000000000" pitchFamily="2" charset="-78"/>
          </a:endParaRPr>
        </a:p>
      </dgm:t>
    </dgm:pt>
    <dgm:pt modelId="{DB397799-FB7B-4C1F-8E87-65F2A424D039}" type="parTrans" cxnId="{F58B4F86-C294-45A8-92BF-2AC9AD2C81F7}">
      <dgm:prSet/>
      <dgm:spPr/>
      <dgm:t>
        <a:bodyPr/>
        <a:lstStyle/>
        <a:p>
          <a:endParaRPr lang="en-US">
            <a:effectLst>
              <a:outerShdw blurRad="50800" dist="38100" algn="l" rotWithShape="0">
                <a:prstClr val="black">
                  <a:alpha val="40000"/>
                </a:prstClr>
              </a:outerShdw>
            </a:effectLst>
          </a:endParaRPr>
        </a:p>
      </dgm:t>
    </dgm:pt>
    <dgm:pt modelId="{4041C6D1-624C-4F42-AD33-86C388A58B1D}" type="sibTrans" cxnId="{F58B4F86-C294-45A8-92BF-2AC9AD2C81F7}">
      <dgm:prSet/>
      <dgm:spPr/>
      <dgm:t>
        <a:bodyPr/>
        <a:lstStyle/>
        <a:p>
          <a:endParaRPr lang="en-US">
            <a:ln w="3175">
              <a:noFill/>
            </a:ln>
            <a:effectLst>
              <a:outerShdw blurRad="50800" dist="38100" algn="l" rotWithShape="0">
                <a:prstClr val="black">
                  <a:alpha val="40000"/>
                </a:prstClr>
              </a:outerShdw>
            </a:effectLst>
            <a:cs typeface="B Titr" panose="00000700000000000000" pitchFamily="2" charset="-78"/>
          </a:endParaRPr>
        </a:p>
      </dgm:t>
    </dgm:pt>
    <dgm:pt modelId="{FCEB7614-82CD-45EB-BCB5-1F8AD81B832F}" type="pres">
      <dgm:prSet presAssocID="{C8ADED38-12EE-4193-BDF5-D02544AC5982}" presName="cycle" presStyleCnt="0">
        <dgm:presLayoutVars>
          <dgm:dir/>
          <dgm:resizeHandles val="exact"/>
        </dgm:presLayoutVars>
      </dgm:prSet>
      <dgm:spPr/>
    </dgm:pt>
    <dgm:pt modelId="{9C2A7EEB-0867-41F5-AF77-85259EE4E856}" type="pres">
      <dgm:prSet presAssocID="{72B404E5-8B65-4F71-918E-754C32804BCE}" presName="node" presStyleLbl="node1" presStyleIdx="0" presStyleCnt="5">
        <dgm:presLayoutVars>
          <dgm:bulletEnabled val="1"/>
        </dgm:presLayoutVars>
      </dgm:prSet>
      <dgm:spPr/>
    </dgm:pt>
    <dgm:pt modelId="{FBF10E62-1566-44D2-AC0D-B447B0CED8CD}" type="pres">
      <dgm:prSet presAssocID="{926F6A33-C312-410F-B310-B355185E3F94}" presName="sibTrans" presStyleLbl="sibTrans2D1" presStyleIdx="0" presStyleCnt="5"/>
      <dgm:spPr/>
    </dgm:pt>
    <dgm:pt modelId="{8A0B0B1C-E252-4486-8883-B3CD9027C3A7}" type="pres">
      <dgm:prSet presAssocID="{926F6A33-C312-410F-B310-B355185E3F94}" presName="connectorText" presStyleLbl="sibTrans2D1" presStyleIdx="0" presStyleCnt="5"/>
      <dgm:spPr/>
    </dgm:pt>
    <dgm:pt modelId="{2DEF82A7-84B0-4676-B4B4-A402D2B1C6A8}" type="pres">
      <dgm:prSet presAssocID="{9DEBE1C2-A1E9-45EF-BF4D-14D1E4958539}" presName="node" presStyleLbl="node1" presStyleIdx="1" presStyleCnt="5">
        <dgm:presLayoutVars>
          <dgm:bulletEnabled val="1"/>
        </dgm:presLayoutVars>
      </dgm:prSet>
      <dgm:spPr/>
    </dgm:pt>
    <dgm:pt modelId="{5AB6C86B-0B7F-4988-BAB7-5CFEFEF3E987}" type="pres">
      <dgm:prSet presAssocID="{4349EC1F-3F6B-4F0E-8764-7832D470EA13}" presName="sibTrans" presStyleLbl="sibTrans2D1" presStyleIdx="1" presStyleCnt="5"/>
      <dgm:spPr/>
    </dgm:pt>
    <dgm:pt modelId="{F04C4941-B86B-4FBE-8612-021694664B9C}" type="pres">
      <dgm:prSet presAssocID="{4349EC1F-3F6B-4F0E-8764-7832D470EA13}" presName="connectorText" presStyleLbl="sibTrans2D1" presStyleIdx="1" presStyleCnt="5"/>
      <dgm:spPr/>
    </dgm:pt>
    <dgm:pt modelId="{378FDB67-6151-4470-B274-54D1C49F779A}" type="pres">
      <dgm:prSet presAssocID="{8E1C4CA3-06AB-409E-8535-D68EA3871C72}" presName="node" presStyleLbl="node1" presStyleIdx="2" presStyleCnt="5">
        <dgm:presLayoutVars>
          <dgm:bulletEnabled val="1"/>
        </dgm:presLayoutVars>
      </dgm:prSet>
      <dgm:spPr/>
    </dgm:pt>
    <dgm:pt modelId="{5CDD509E-5057-47DE-9264-7A7D7BE814D8}" type="pres">
      <dgm:prSet presAssocID="{DB791917-473C-42A0-8945-D88DB909D155}" presName="sibTrans" presStyleLbl="sibTrans2D1" presStyleIdx="2" presStyleCnt="5"/>
      <dgm:spPr/>
    </dgm:pt>
    <dgm:pt modelId="{8CC87E46-BE2B-4519-844E-04D8E07F39C5}" type="pres">
      <dgm:prSet presAssocID="{DB791917-473C-42A0-8945-D88DB909D155}" presName="connectorText" presStyleLbl="sibTrans2D1" presStyleIdx="2" presStyleCnt="5"/>
      <dgm:spPr/>
    </dgm:pt>
    <dgm:pt modelId="{979C89E3-6B34-4794-BE80-82CCF580C679}" type="pres">
      <dgm:prSet presAssocID="{5C823BAE-8656-48A9-8FC5-753091D8530A}" presName="node" presStyleLbl="node1" presStyleIdx="3" presStyleCnt="5">
        <dgm:presLayoutVars>
          <dgm:bulletEnabled val="1"/>
        </dgm:presLayoutVars>
      </dgm:prSet>
      <dgm:spPr/>
    </dgm:pt>
    <dgm:pt modelId="{BE86511E-2104-44E9-AEB0-2C21BB4BB418}" type="pres">
      <dgm:prSet presAssocID="{AE672586-D6B8-484F-B837-8E53C18FE3D3}" presName="sibTrans" presStyleLbl="sibTrans2D1" presStyleIdx="3" presStyleCnt="5"/>
      <dgm:spPr/>
    </dgm:pt>
    <dgm:pt modelId="{AE67787A-70D8-4689-B842-49D788F39F67}" type="pres">
      <dgm:prSet presAssocID="{AE672586-D6B8-484F-B837-8E53C18FE3D3}" presName="connectorText" presStyleLbl="sibTrans2D1" presStyleIdx="3" presStyleCnt="5"/>
      <dgm:spPr/>
    </dgm:pt>
    <dgm:pt modelId="{6636F3B1-56D9-437F-9945-0747E8653158}" type="pres">
      <dgm:prSet presAssocID="{B409694D-ACA4-42BA-8DE7-0EC858277A66}" presName="node" presStyleLbl="node1" presStyleIdx="4" presStyleCnt="5">
        <dgm:presLayoutVars>
          <dgm:bulletEnabled val="1"/>
        </dgm:presLayoutVars>
      </dgm:prSet>
      <dgm:spPr/>
    </dgm:pt>
    <dgm:pt modelId="{F2EF1C20-C6CD-4638-83D9-E34D07285150}" type="pres">
      <dgm:prSet presAssocID="{4041C6D1-624C-4F42-AD33-86C388A58B1D}" presName="sibTrans" presStyleLbl="sibTrans2D1" presStyleIdx="4" presStyleCnt="5"/>
      <dgm:spPr/>
    </dgm:pt>
    <dgm:pt modelId="{F4A53F2B-C2C9-4D6A-98AF-FD193ADD26BD}" type="pres">
      <dgm:prSet presAssocID="{4041C6D1-624C-4F42-AD33-86C388A58B1D}" presName="connectorText" presStyleLbl="sibTrans2D1" presStyleIdx="4" presStyleCnt="5"/>
      <dgm:spPr/>
    </dgm:pt>
  </dgm:ptLst>
  <dgm:cxnLst>
    <dgm:cxn modelId="{EC81E60C-956E-4A83-961E-CA1DF3BCC1A5}" type="presOf" srcId="{AE672586-D6B8-484F-B837-8E53C18FE3D3}" destId="{BE86511E-2104-44E9-AEB0-2C21BB4BB418}" srcOrd="0" destOrd="0" presId="urn:microsoft.com/office/officeart/2005/8/layout/cycle2"/>
    <dgm:cxn modelId="{A1EECB1A-E22B-47F1-AAFE-92C6CA09C4AF}" type="presOf" srcId="{5C823BAE-8656-48A9-8FC5-753091D8530A}" destId="{979C89E3-6B34-4794-BE80-82CCF580C679}" srcOrd="0" destOrd="0" presId="urn:microsoft.com/office/officeart/2005/8/layout/cycle2"/>
    <dgm:cxn modelId="{992CE528-9691-47BA-9E84-D5806D3A3CD5}" type="presOf" srcId="{C8ADED38-12EE-4193-BDF5-D02544AC5982}" destId="{FCEB7614-82CD-45EB-BCB5-1F8AD81B832F}" srcOrd="0" destOrd="0" presId="urn:microsoft.com/office/officeart/2005/8/layout/cycle2"/>
    <dgm:cxn modelId="{764CD82B-3C20-433E-B0D7-778F6EB92885}" type="presOf" srcId="{8E1C4CA3-06AB-409E-8535-D68EA3871C72}" destId="{378FDB67-6151-4470-B274-54D1C49F779A}" srcOrd="0" destOrd="0" presId="urn:microsoft.com/office/officeart/2005/8/layout/cycle2"/>
    <dgm:cxn modelId="{2022A95D-238F-467E-85BD-F58B90837C04}" type="presOf" srcId="{AE672586-D6B8-484F-B837-8E53C18FE3D3}" destId="{AE67787A-70D8-4689-B842-49D788F39F67}" srcOrd="1" destOrd="0" presId="urn:microsoft.com/office/officeart/2005/8/layout/cycle2"/>
    <dgm:cxn modelId="{8606B263-A47D-445D-A75A-B592A10CD9F7}" srcId="{C8ADED38-12EE-4193-BDF5-D02544AC5982}" destId="{5C823BAE-8656-48A9-8FC5-753091D8530A}" srcOrd="3" destOrd="0" parTransId="{FA9BD6E1-7BCB-4998-92C0-0830E42CA290}" sibTransId="{AE672586-D6B8-484F-B837-8E53C18FE3D3}"/>
    <dgm:cxn modelId="{4260DB43-02A9-46D3-AEFE-7FF34E3D6473}" type="presOf" srcId="{926F6A33-C312-410F-B310-B355185E3F94}" destId="{8A0B0B1C-E252-4486-8883-B3CD9027C3A7}" srcOrd="1" destOrd="0" presId="urn:microsoft.com/office/officeart/2005/8/layout/cycle2"/>
    <dgm:cxn modelId="{10778367-E11C-4E56-BDF6-B295EC3B2E2D}" type="presOf" srcId="{DB791917-473C-42A0-8945-D88DB909D155}" destId="{5CDD509E-5057-47DE-9264-7A7D7BE814D8}" srcOrd="0" destOrd="0" presId="urn:microsoft.com/office/officeart/2005/8/layout/cycle2"/>
    <dgm:cxn modelId="{095B357B-7206-48C3-A543-307D12265798}" type="presOf" srcId="{4349EC1F-3F6B-4F0E-8764-7832D470EA13}" destId="{5AB6C86B-0B7F-4988-BAB7-5CFEFEF3E987}" srcOrd="0" destOrd="0" presId="urn:microsoft.com/office/officeart/2005/8/layout/cycle2"/>
    <dgm:cxn modelId="{1A5B007D-C4F0-468B-8C31-178369555183}" type="presOf" srcId="{9DEBE1C2-A1E9-45EF-BF4D-14D1E4958539}" destId="{2DEF82A7-84B0-4676-B4B4-A402D2B1C6A8}" srcOrd="0" destOrd="0" presId="urn:microsoft.com/office/officeart/2005/8/layout/cycle2"/>
    <dgm:cxn modelId="{F58B4F86-C294-45A8-92BF-2AC9AD2C81F7}" srcId="{C8ADED38-12EE-4193-BDF5-D02544AC5982}" destId="{B409694D-ACA4-42BA-8DE7-0EC858277A66}" srcOrd="4" destOrd="0" parTransId="{DB397799-FB7B-4C1F-8E87-65F2A424D039}" sibTransId="{4041C6D1-624C-4F42-AD33-86C388A58B1D}"/>
    <dgm:cxn modelId="{5040728F-C6F0-4E34-A3ED-2EF8917D0D80}" type="presOf" srcId="{926F6A33-C312-410F-B310-B355185E3F94}" destId="{FBF10E62-1566-44D2-AC0D-B447B0CED8CD}" srcOrd="0" destOrd="0" presId="urn:microsoft.com/office/officeart/2005/8/layout/cycle2"/>
    <dgm:cxn modelId="{615A4499-5367-4DC3-B876-A141384D2D5C}" type="presOf" srcId="{4041C6D1-624C-4F42-AD33-86C388A58B1D}" destId="{F2EF1C20-C6CD-4638-83D9-E34D07285150}" srcOrd="0" destOrd="0" presId="urn:microsoft.com/office/officeart/2005/8/layout/cycle2"/>
    <dgm:cxn modelId="{22AF3BA1-BE43-4B9A-B855-923708706F56}" type="presOf" srcId="{4041C6D1-624C-4F42-AD33-86C388A58B1D}" destId="{F4A53F2B-C2C9-4D6A-98AF-FD193ADD26BD}" srcOrd="1" destOrd="0" presId="urn:microsoft.com/office/officeart/2005/8/layout/cycle2"/>
    <dgm:cxn modelId="{970AFBA3-DB9F-422A-BC36-EA76E96581C1}" srcId="{C8ADED38-12EE-4193-BDF5-D02544AC5982}" destId="{8E1C4CA3-06AB-409E-8535-D68EA3871C72}" srcOrd="2" destOrd="0" parTransId="{785C96FA-6616-4472-8CEA-33B9C8F50165}" sibTransId="{DB791917-473C-42A0-8945-D88DB909D155}"/>
    <dgm:cxn modelId="{1276A9A4-4FDF-4107-BD3D-BCD7CA4EA123}" type="presOf" srcId="{4349EC1F-3F6B-4F0E-8764-7832D470EA13}" destId="{F04C4941-B86B-4FBE-8612-021694664B9C}" srcOrd="1" destOrd="0" presId="urn:microsoft.com/office/officeart/2005/8/layout/cycle2"/>
    <dgm:cxn modelId="{BC2DFACD-D272-4187-80EE-5EDB28353EE1}" srcId="{C8ADED38-12EE-4193-BDF5-D02544AC5982}" destId="{72B404E5-8B65-4F71-918E-754C32804BCE}" srcOrd="0" destOrd="0" parTransId="{43E5AA64-5C71-43A3-A48C-F8C5D2F4C9ED}" sibTransId="{926F6A33-C312-410F-B310-B355185E3F94}"/>
    <dgm:cxn modelId="{19955BD4-39CF-4BB6-8AB1-5800CB001503}" type="presOf" srcId="{B409694D-ACA4-42BA-8DE7-0EC858277A66}" destId="{6636F3B1-56D9-437F-9945-0747E8653158}" srcOrd="0" destOrd="0" presId="urn:microsoft.com/office/officeart/2005/8/layout/cycle2"/>
    <dgm:cxn modelId="{33D152E3-E118-4E9B-9F0E-87DFF15B1AB4}" type="presOf" srcId="{72B404E5-8B65-4F71-918E-754C32804BCE}" destId="{9C2A7EEB-0867-41F5-AF77-85259EE4E856}" srcOrd="0" destOrd="0" presId="urn:microsoft.com/office/officeart/2005/8/layout/cycle2"/>
    <dgm:cxn modelId="{EEF5C1F1-F57A-402D-A410-75B3F223FC3E}" srcId="{C8ADED38-12EE-4193-BDF5-D02544AC5982}" destId="{9DEBE1C2-A1E9-45EF-BF4D-14D1E4958539}" srcOrd="1" destOrd="0" parTransId="{6A2638BF-E7A5-42A7-A172-4AAAE880D128}" sibTransId="{4349EC1F-3F6B-4F0E-8764-7832D470EA13}"/>
    <dgm:cxn modelId="{8C2890F4-43DB-4E3E-A5FE-0F02B857BD02}" type="presOf" srcId="{DB791917-473C-42A0-8945-D88DB909D155}" destId="{8CC87E46-BE2B-4519-844E-04D8E07F39C5}" srcOrd="1" destOrd="0" presId="urn:microsoft.com/office/officeart/2005/8/layout/cycle2"/>
    <dgm:cxn modelId="{CFDA0DA7-4297-4077-B6C4-0DF4622E6210}" type="presParOf" srcId="{FCEB7614-82CD-45EB-BCB5-1F8AD81B832F}" destId="{9C2A7EEB-0867-41F5-AF77-85259EE4E856}" srcOrd="0" destOrd="0" presId="urn:microsoft.com/office/officeart/2005/8/layout/cycle2"/>
    <dgm:cxn modelId="{9077EFCB-7B7B-4CD6-8587-6BF78DCADA9C}" type="presParOf" srcId="{FCEB7614-82CD-45EB-BCB5-1F8AD81B832F}" destId="{FBF10E62-1566-44D2-AC0D-B447B0CED8CD}" srcOrd="1" destOrd="0" presId="urn:microsoft.com/office/officeart/2005/8/layout/cycle2"/>
    <dgm:cxn modelId="{F128478F-7545-41B1-A9C8-9D861D379F4C}" type="presParOf" srcId="{FBF10E62-1566-44D2-AC0D-B447B0CED8CD}" destId="{8A0B0B1C-E252-4486-8883-B3CD9027C3A7}" srcOrd="0" destOrd="0" presId="urn:microsoft.com/office/officeart/2005/8/layout/cycle2"/>
    <dgm:cxn modelId="{BE9D2CB6-A7BE-40FE-B90D-C8DB59DE4A29}" type="presParOf" srcId="{FCEB7614-82CD-45EB-BCB5-1F8AD81B832F}" destId="{2DEF82A7-84B0-4676-B4B4-A402D2B1C6A8}" srcOrd="2" destOrd="0" presId="urn:microsoft.com/office/officeart/2005/8/layout/cycle2"/>
    <dgm:cxn modelId="{0BAE2A6B-6CC7-4D25-8D52-0CFAB0F26EFF}" type="presParOf" srcId="{FCEB7614-82CD-45EB-BCB5-1F8AD81B832F}" destId="{5AB6C86B-0B7F-4988-BAB7-5CFEFEF3E987}" srcOrd="3" destOrd="0" presId="urn:microsoft.com/office/officeart/2005/8/layout/cycle2"/>
    <dgm:cxn modelId="{A5A592CD-1BC6-4AA3-9AE7-46F47AF06C93}" type="presParOf" srcId="{5AB6C86B-0B7F-4988-BAB7-5CFEFEF3E987}" destId="{F04C4941-B86B-4FBE-8612-021694664B9C}" srcOrd="0" destOrd="0" presId="urn:microsoft.com/office/officeart/2005/8/layout/cycle2"/>
    <dgm:cxn modelId="{5CFF7DA0-D63C-4653-9B87-26F8988469F3}" type="presParOf" srcId="{FCEB7614-82CD-45EB-BCB5-1F8AD81B832F}" destId="{378FDB67-6151-4470-B274-54D1C49F779A}" srcOrd="4" destOrd="0" presId="urn:microsoft.com/office/officeart/2005/8/layout/cycle2"/>
    <dgm:cxn modelId="{BF00A9F0-AAA2-44EB-8865-33087676FBD1}" type="presParOf" srcId="{FCEB7614-82CD-45EB-BCB5-1F8AD81B832F}" destId="{5CDD509E-5057-47DE-9264-7A7D7BE814D8}" srcOrd="5" destOrd="0" presId="urn:microsoft.com/office/officeart/2005/8/layout/cycle2"/>
    <dgm:cxn modelId="{EE218AD8-ECA2-46FC-89DA-5562FB27B65C}" type="presParOf" srcId="{5CDD509E-5057-47DE-9264-7A7D7BE814D8}" destId="{8CC87E46-BE2B-4519-844E-04D8E07F39C5}" srcOrd="0" destOrd="0" presId="urn:microsoft.com/office/officeart/2005/8/layout/cycle2"/>
    <dgm:cxn modelId="{AEF2FC7C-A9F6-4227-87B4-A9985255608D}" type="presParOf" srcId="{FCEB7614-82CD-45EB-BCB5-1F8AD81B832F}" destId="{979C89E3-6B34-4794-BE80-82CCF580C679}" srcOrd="6" destOrd="0" presId="urn:microsoft.com/office/officeart/2005/8/layout/cycle2"/>
    <dgm:cxn modelId="{57DDB5EB-D12F-4787-B9E1-D5996C5B5CC3}" type="presParOf" srcId="{FCEB7614-82CD-45EB-BCB5-1F8AD81B832F}" destId="{BE86511E-2104-44E9-AEB0-2C21BB4BB418}" srcOrd="7" destOrd="0" presId="urn:microsoft.com/office/officeart/2005/8/layout/cycle2"/>
    <dgm:cxn modelId="{F6AFA5F0-CE3F-47C3-9E29-A5A3A571AA3E}" type="presParOf" srcId="{BE86511E-2104-44E9-AEB0-2C21BB4BB418}" destId="{AE67787A-70D8-4689-B842-49D788F39F67}" srcOrd="0" destOrd="0" presId="urn:microsoft.com/office/officeart/2005/8/layout/cycle2"/>
    <dgm:cxn modelId="{03BDA963-7F46-49FC-88A7-A246AC1FBFA0}" type="presParOf" srcId="{FCEB7614-82CD-45EB-BCB5-1F8AD81B832F}" destId="{6636F3B1-56D9-437F-9945-0747E8653158}" srcOrd="8" destOrd="0" presId="urn:microsoft.com/office/officeart/2005/8/layout/cycle2"/>
    <dgm:cxn modelId="{C1BDC1C2-A35B-480E-A9F6-FBB20E06EF29}" type="presParOf" srcId="{FCEB7614-82CD-45EB-BCB5-1F8AD81B832F}" destId="{F2EF1C20-C6CD-4638-83D9-E34D07285150}" srcOrd="9" destOrd="0" presId="urn:microsoft.com/office/officeart/2005/8/layout/cycle2"/>
    <dgm:cxn modelId="{95E14234-98E2-4F26-B0F4-F05339CB457D}" type="presParOf" srcId="{F2EF1C20-C6CD-4638-83D9-E34D07285150}" destId="{F4A53F2B-C2C9-4D6A-98AF-FD193ADD26B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A7EEB-0867-41F5-AF77-85259EE4E856}">
      <dsp:nvSpPr>
        <dsp:cNvPr id="0" name=""/>
        <dsp:cNvSpPr/>
      </dsp:nvSpPr>
      <dsp:spPr>
        <a:xfrm>
          <a:off x="3862554" y="1532"/>
          <a:ext cx="1799890" cy="179989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fa-IR" sz="2900" kern="1200" dirty="0">
              <a:ln w="3175">
                <a:noFill/>
              </a:ln>
              <a:effectLst>
                <a:outerShdw blurRad="50800" dist="38100" algn="l" rotWithShape="0">
                  <a:prstClr val="black">
                    <a:alpha val="40000"/>
                  </a:prstClr>
                </a:outerShdw>
              </a:effectLst>
              <a:cs typeface="B Titr" panose="00000700000000000000" pitchFamily="2" charset="-78"/>
            </a:rPr>
            <a:t>مدیریت زمان</a:t>
          </a:r>
          <a:endParaRPr lang="en-US" sz="2900" kern="1200" dirty="0">
            <a:ln w="3175">
              <a:noFill/>
            </a:ln>
            <a:effectLst>
              <a:outerShdw blurRad="50800" dist="38100" algn="l" rotWithShape="0">
                <a:prstClr val="black">
                  <a:alpha val="40000"/>
                </a:prstClr>
              </a:outerShdw>
            </a:effectLst>
            <a:cs typeface="B Titr" panose="00000700000000000000" pitchFamily="2" charset="-78"/>
          </a:endParaRPr>
        </a:p>
      </dsp:txBody>
      <dsp:txXfrm>
        <a:off x="4126142" y="265120"/>
        <a:ext cx="1272714" cy="1272714"/>
      </dsp:txXfrm>
    </dsp:sp>
    <dsp:sp modelId="{FBF10E62-1566-44D2-AC0D-B447B0CED8CD}">
      <dsp:nvSpPr>
        <dsp:cNvPr id="0" name=""/>
        <dsp:cNvSpPr/>
      </dsp:nvSpPr>
      <dsp:spPr>
        <a:xfrm rot="2160000">
          <a:off x="5605444" y="1383821"/>
          <a:ext cx="477989" cy="607462"/>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n w="3175">
              <a:noFill/>
            </a:ln>
            <a:effectLst>
              <a:outerShdw blurRad="50800" dist="38100" algn="l" rotWithShape="0">
                <a:prstClr val="black">
                  <a:alpha val="40000"/>
                </a:prstClr>
              </a:outerShdw>
            </a:effectLst>
            <a:cs typeface="B Titr" panose="00000700000000000000" pitchFamily="2" charset="-78"/>
          </a:endParaRPr>
        </a:p>
      </dsp:txBody>
      <dsp:txXfrm>
        <a:off x="5619137" y="1463170"/>
        <a:ext cx="334592" cy="364478"/>
      </dsp:txXfrm>
    </dsp:sp>
    <dsp:sp modelId="{2DEF82A7-84B0-4676-B4B4-A402D2B1C6A8}">
      <dsp:nvSpPr>
        <dsp:cNvPr id="0" name=""/>
        <dsp:cNvSpPr/>
      </dsp:nvSpPr>
      <dsp:spPr>
        <a:xfrm>
          <a:off x="6048322" y="1589586"/>
          <a:ext cx="1799890" cy="179989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fa-IR" sz="2900" kern="1200" dirty="0">
              <a:ln w="3175">
                <a:noFill/>
              </a:ln>
              <a:effectLst>
                <a:outerShdw blurRad="50800" dist="38100" algn="l" rotWithShape="0">
                  <a:prstClr val="black">
                    <a:alpha val="40000"/>
                  </a:prstClr>
                </a:outerShdw>
              </a:effectLst>
              <a:cs typeface="B Titr" panose="00000700000000000000" pitchFamily="2" charset="-78"/>
            </a:rPr>
            <a:t>مدیریت مکان</a:t>
          </a:r>
          <a:endParaRPr lang="en-US" sz="2900" kern="1200" dirty="0">
            <a:ln w="3175">
              <a:noFill/>
            </a:ln>
            <a:effectLst>
              <a:outerShdw blurRad="50800" dist="38100" algn="l" rotWithShape="0">
                <a:prstClr val="black">
                  <a:alpha val="40000"/>
                </a:prstClr>
              </a:outerShdw>
            </a:effectLst>
            <a:cs typeface="B Titr" panose="00000700000000000000" pitchFamily="2" charset="-78"/>
          </a:endParaRPr>
        </a:p>
      </dsp:txBody>
      <dsp:txXfrm>
        <a:off x="6311910" y="1853174"/>
        <a:ext cx="1272714" cy="1272714"/>
      </dsp:txXfrm>
    </dsp:sp>
    <dsp:sp modelId="{5AB6C86B-0B7F-4988-BAB7-5CFEFEF3E987}">
      <dsp:nvSpPr>
        <dsp:cNvPr id="0" name=""/>
        <dsp:cNvSpPr/>
      </dsp:nvSpPr>
      <dsp:spPr>
        <a:xfrm rot="6480000">
          <a:off x="6296008" y="3457695"/>
          <a:ext cx="477989" cy="607462"/>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n w="3175">
              <a:noFill/>
            </a:ln>
            <a:effectLst>
              <a:outerShdw blurRad="50800" dist="38100" algn="l" rotWithShape="0">
                <a:prstClr val="black">
                  <a:alpha val="40000"/>
                </a:prstClr>
              </a:outerShdw>
            </a:effectLst>
            <a:cs typeface="B Titr" panose="00000700000000000000" pitchFamily="2" charset="-78"/>
          </a:endParaRPr>
        </a:p>
      </dsp:txBody>
      <dsp:txXfrm rot="10800000">
        <a:off x="6389863" y="3510998"/>
        <a:ext cx="334592" cy="364478"/>
      </dsp:txXfrm>
    </dsp:sp>
    <dsp:sp modelId="{378FDB67-6151-4470-B274-54D1C49F779A}">
      <dsp:nvSpPr>
        <dsp:cNvPr id="0" name=""/>
        <dsp:cNvSpPr/>
      </dsp:nvSpPr>
      <dsp:spPr>
        <a:xfrm>
          <a:off x="5213433" y="4159110"/>
          <a:ext cx="1799890" cy="1799890"/>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fa-IR" sz="2900" kern="1200" dirty="0">
              <a:ln w="3175">
                <a:noFill/>
              </a:ln>
              <a:effectLst>
                <a:outerShdw blurRad="50800" dist="38100" algn="l" rotWithShape="0">
                  <a:prstClr val="black">
                    <a:alpha val="40000"/>
                  </a:prstClr>
                </a:outerShdw>
              </a:effectLst>
              <a:cs typeface="B Titr" panose="00000700000000000000" pitchFamily="2" charset="-78"/>
            </a:rPr>
            <a:t>مدیریت ابزار</a:t>
          </a:r>
          <a:endParaRPr lang="en-US" sz="2900" kern="1200" dirty="0">
            <a:ln w="3175">
              <a:noFill/>
            </a:ln>
            <a:effectLst>
              <a:outerShdw blurRad="50800" dist="38100" algn="l" rotWithShape="0">
                <a:prstClr val="black">
                  <a:alpha val="40000"/>
                </a:prstClr>
              </a:outerShdw>
            </a:effectLst>
            <a:cs typeface="B Titr" panose="00000700000000000000" pitchFamily="2" charset="-78"/>
          </a:endParaRPr>
        </a:p>
      </dsp:txBody>
      <dsp:txXfrm>
        <a:off x="5477021" y="4422698"/>
        <a:ext cx="1272714" cy="1272714"/>
      </dsp:txXfrm>
    </dsp:sp>
    <dsp:sp modelId="{5CDD509E-5057-47DE-9264-7A7D7BE814D8}">
      <dsp:nvSpPr>
        <dsp:cNvPr id="0" name=""/>
        <dsp:cNvSpPr/>
      </dsp:nvSpPr>
      <dsp:spPr>
        <a:xfrm rot="10800000">
          <a:off x="4537033" y="4755323"/>
          <a:ext cx="477989" cy="607462"/>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n w="3175">
              <a:noFill/>
            </a:ln>
            <a:effectLst>
              <a:outerShdw blurRad="50800" dist="38100" algn="l" rotWithShape="0">
                <a:prstClr val="black">
                  <a:alpha val="40000"/>
                </a:prstClr>
              </a:outerShdw>
            </a:effectLst>
            <a:cs typeface="B Titr" panose="00000700000000000000" pitchFamily="2" charset="-78"/>
          </a:endParaRPr>
        </a:p>
      </dsp:txBody>
      <dsp:txXfrm rot="10800000">
        <a:off x="4680430" y="4876815"/>
        <a:ext cx="334592" cy="364478"/>
      </dsp:txXfrm>
    </dsp:sp>
    <dsp:sp modelId="{979C89E3-6B34-4794-BE80-82CCF580C679}">
      <dsp:nvSpPr>
        <dsp:cNvPr id="0" name=""/>
        <dsp:cNvSpPr/>
      </dsp:nvSpPr>
      <dsp:spPr>
        <a:xfrm>
          <a:off x="2511676" y="4159110"/>
          <a:ext cx="1799890" cy="179989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fa-IR" sz="2900" kern="1200" dirty="0">
              <a:ln w="3175">
                <a:noFill/>
              </a:ln>
              <a:effectLst>
                <a:outerShdw blurRad="50800" dist="38100" algn="l" rotWithShape="0">
                  <a:prstClr val="black">
                    <a:alpha val="40000"/>
                  </a:prstClr>
                </a:outerShdw>
              </a:effectLst>
              <a:cs typeface="B Titr" panose="00000700000000000000" pitchFamily="2" charset="-78"/>
            </a:rPr>
            <a:t>مدیریت محتوا</a:t>
          </a:r>
          <a:endParaRPr lang="en-US" sz="2900" kern="1200" dirty="0">
            <a:ln w="3175">
              <a:noFill/>
            </a:ln>
            <a:effectLst>
              <a:outerShdw blurRad="50800" dist="38100" algn="l" rotWithShape="0">
                <a:prstClr val="black">
                  <a:alpha val="40000"/>
                </a:prstClr>
              </a:outerShdw>
            </a:effectLst>
            <a:cs typeface="B Titr" panose="00000700000000000000" pitchFamily="2" charset="-78"/>
          </a:endParaRPr>
        </a:p>
      </dsp:txBody>
      <dsp:txXfrm>
        <a:off x="2775264" y="4422698"/>
        <a:ext cx="1272714" cy="1272714"/>
      </dsp:txXfrm>
    </dsp:sp>
    <dsp:sp modelId="{BE86511E-2104-44E9-AEB0-2C21BB4BB418}">
      <dsp:nvSpPr>
        <dsp:cNvPr id="0" name=""/>
        <dsp:cNvSpPr/>
      </dsp:nvSpPr>
      <dsp:spPr>
        <a:xfrm rot="15120000">
          <a:off x="2759362" y="3483427"/>
          <a:ext cx="477989" cy="607462"/>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n w="3175">
              <a:noFill/>
            </a:ln>
            <a:effectLst>
              <a:outerShdw blurRad="50800" dist="38100" algn="l" rotWithShape="0">
                <a:prstClr val="black">
                  <a:alpha val="40000"/>
                </a:prstClr>
              </a:outerShdw>
            </a:effectLst>
            <a:cs typeface="B Titr" panose="00000700000000000000" pitchFamily="2" charset="-78"/>
          </a:endParaRPr>
        </a:p>
      </dsp:txBody>
      <dsp:txXfrm rot="10800000">
        <a:off x="2853217" y="3673108"/>
        <a:ext cx="334592" cy="364478"/>
      </dsp:txXfrm>
    </dsp:sp>
    <dsp:sp modelId="{6636F3B1-56D9-437F-9945-0747E8653158}">
      <dsp:nvSpPr>
        <dsp:cNvPr id="0" name=""/>
        <dsp:cNvSpPr/>
      </dsp:nvSpPr>
      <dsp:spPr>
        <a:xfrm>
          <a:off x="1676787" y="1589586"/>
          <a:ext cx="1799890" cy="1799890"/>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fa-IR" sz="2900" kern="1200" dirty="0">
              <a:ln w="3175">
                <a:noFill/>
              </a:ln>
              <a:effectLst>
                <a:outerShdw blurRad="50800" dist="38100" algn="l" rotWithShape="0">
                  <a:prstClr val="black">
                    <a:alpha val="40000"/>
                  </a:prstClr>
                </a:outerShdw>
              </a:effectLst>
              <a:cs typeface="B Titr" panose="00000700000000000000" pitchFamily="2" charset="-78"/>
            </a:rPr>
            <a:t>مدیریت نیاز</a:t>
          </a:r>
          <a:endParaRPr lang="en-US" sz="2900" kern="1200" dirty="0">
            <a:ln w="3175">
              <a:noFill/>
            </a:ln>
            <a:effectLst>
              <a:outerShdw blurRad="50800" dist="38100" algn="l" rotWithShape="0">
                <a:prstClr val="black">
                  <a:alpha val="40000"/>
                </a:prstClr>
              </a:outerShdw>
            </a:effectLst>
            <a:cs typeface="B Titr" panose="00000700000000000000" pitchFamily="2" charset="-78"/>
          </a:endParaRPr>
        </a:p>
      </dsp:txBody>
      <dsp:txXfrm>
        <a:off x="1940375" y="1853174"/>
        <a:ext cx="1272714" cy="1272714"/>
      </dsp:txXfrm>
    </dsp:sp>
    <dsp:sp modelId="{F2EF1C20-C6CD-4638-83D9-E34D07285150}">
      <dsp:nvSpPr>
        <dsp:cNvPr id="0" name=""/>
        <dsp:cNvSpPr/>
      </dsp:nvSpPr>
      <dsp:spPr>
        <a:xfrm rot="19440000">
          <a:off x="3419676" y="1399724"/>
          <a:ext cx="477989" cy="607462"/>
        </a:xfrm>
        <a:prstGeom prst="rightArrow">
          <a:avLst>
            <a:gd name="adj1" fmla="val 60000"/>
            <a:gd name="adj2" fmla="val 5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n w="3175">
              <a:noFill/>
            </a:ln>
            <a:effectLst>
              <a:outerShdw blurRad="50800" dist="38100" algn="l" rotWithShape="0">
                <a:prstClr val="black">
                  <a:alpha val="40000"/>
                </a:prstClr>
              </a:outerShdw>
            </a:effectLst>
            <a:cs typeface="B Titr" panose="00000700000000000000" pitchFamily="2" charset="-78"/>
          </a:endParaRPr>
        </a:p>
      </dsp:txBody>
      <dsp:txXfrm>
        <a:off x="3433369" y="1563359"/>
        <a:ext cx="334592" cy="3644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7E1FAF-DD50-45DB-8C4F-58FE49583427}" type="datetimeFigureOut">
              <a:rPr lang="en-US" smtClean="0"/>
              <a:t>12/27/2023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8D58A6-DCF9-4C13-811D-FB7F244C500E}" type="slidenum">
              <a:rPr lang="en-US" smtClean="0"/>
              <a:t>‹#›</a:t>
            </a:fld>
            <a:endParaRPr lang="en-US"/>
          </a:p>
        </p:txBody>
      </p:sp>
    </p:spTree>
    <p:extLst>
      <p:ext uri="{BB962C8B-B14F-4D97-AF65-F5344CB8AC3E}">
        <p14:creationId xmlns:p14="http://schemas.microsoft.com/office/powerpoint/2010/main" val="3561214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dn.bartarinha.ir/fa/news/102827"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jc.ir/fa/news/5581858"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fa.wikipedia.org/w/index.php?title=%D8%A7%D9%86%DA%AF%D8%A7%D8%B4%D8%AA&amp;action=edit&amp;redlink=1"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click.ir/1396/03/31/instagram-psycho-effects-on-user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fa.wikipedia.org/wiki/%D8%B2%D8%A8%D8%A7%D9%86_%D8%A7%D9%86%DA%AF%D9%84%DB%8C%D8%B3%DB%8C"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چند سال پیش که تکنولوژی مثل امروز، انقدر پیشرفت نکرده بود، مدل زندگیای ما شبیه این عکس بود. تلگراممون، نامه هایی بود که به همدیگه می نوشتیم.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اینستاگراممون، قاب عکس هایی بود که رو دیوار آویزون بود.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نمایشگرِ پخش فیلم و کلیپ هم، قاب پنجرۀ خونه هامون بود، مخصوصا وقتایی که همسایه پارک دوبل می‎کرد.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کلش آف کلنزمونم، مِنچ و دوز و یه قُل دو قُل بود.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a:t>
            </a:fld>
            <a:endParaRPr lang="en-US"/>
          </a:p>
        </p:txBody>
      </p:sp>
    </p:spTree>
    <p:extLst>
      <p:ext uri="{BB962C8B-B14F-4D97-AF65-F5344CB8AC3E}">
        <p14:creationId xmlns:p14="http://schemas.microsoft.com/office/powerpoint/2010/main" val="2636973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اما یک دستگاه نسبتا بزرگ و کمی سنگین، تحولی بزرگ در بین مردم زمانمون ایجاد کرد. این دستگاه اولین تلفن همراه دنیا بود. تلفنی که توسط آقای کوپر ساخته شد. این گوشی بی سیم 25 سانتی متر طول و وزن تقریبی 1 کیلوگرم داشت.  تلفن 25 سانتی آقای کوپر فقط به مدت 20 دقیقه شارژ داشت و بعد از اتمام شارژ باید به منبع تغذیه وصل می شد. شرکت موتورلا ایده آقای کوپر را خرید و در نهایت در سال 1983 ابداع مارتین کوپر توسط شرکت موتورلا روانه بازار شد. نام این گوشی داینوک تالک 8000 بود که یک صفحه کلید 20 دکمه ای و یک آنتن بلند داشت. ااین گوشی ۴ هزار دلار قیمت داشت و ۱۰ دقیقه به عمر باتری آن اضافه شده بود</a:t>
            </a:r>
            <a:r>
              <a:rPr lang="en-US" sz="1200" kern="1200" dirty="0">
                <a:solidFill>
                  <a:schemeClr val="tx1"/>
                </a:solidFill>
                <a:effectLst/>
                <a:latin typeface="+mn-lt"/>
                <a:ea typeface="+mn-ea"/>
                <a:cs typeface="+mn-cs"/>
              </a:rPr>
              <a:t>.</a:t>
            </a:r>
          </a:p>
          <a:p>
            <a:pPr algn="r" rtl="1"/>
            <a:r>
              <a:rPr lang="ar-SA" sz="1200" kern="1200" dirty="0">
                <a:solidFill>
                  <a:schemeClr val="tx1"/>
                </a:solidFill>
                <a:effectLst/>
                <a:latin typeface="+mn-lt"/>
                <a:ea typeface="+mn-ea"/>
                <a:cs typeface="+mn-cs"/>
              </a:rPr>
              <a:t>مارتین کوپر</a:t>
            </a:r>
            <a:r>
              <a:rPr lang="en-US" sz="1200" kern="1200" dirty="0">
                <a:solidFill>
                  <a:schemeClr val="tx1"/>
                </a:solidFill>
                <a:effectLst/>
                <a:latin typeface="+mn-lt"/>
                <a:ea typeface="+mn-ea"/>
                <a:cs typeface="+mn-cs"/>
              </a:rPr>
              <a:t> ( Martin Cooper) </a:t>
            </a:r>
            <a:r>
              <a:rPr lang="ar-SA" sz="1200" kern="1200" dirty="0">
                <a:solidFill>
                  <a:schemeClr val="tx1"/>
                </a:solidFill>
                <a:effectLst/>
                <a:latin typeface="+mn-lt"/>
                <a:ea typeface="+mn-ea"/>
                <a:cs typeface="+mn-cs"/>
              </a:rPr>
              <a:t>در تاریخ </a:t>
            </a:r>
            <a:r>
              <a:rPr lang="fa-IR" sz="1200" kern="1200" dirty="0">
                <a:solidFill>
                  <a:schemeClr val="tx1"/>
                </a:solidFill>
                <a:effectLst/>
                <a:latin typeface="+mn-lt"/>
                <a:ea typeface="+mn-ea"/>
                <a:cs typeface="+mn-cs"/>
              </a:rPr>
              <a:t>۲۶</a:t>
            </a:r>
            <a:r>
              <a:rPr lang="ar-SA" sz="1200" kern="1200" dirty="0">
                <a:solidFill>
                  <a:schemeClr val="tx1"/>
                </a:solidFill>
                <a:effectLst/>
                <a:latin typeface="+mn-lt"/>
                <a:ea typeface="+mn-ea"/>
                <a:cs typeface="+mn-cs"/>
              </a:rPr>
              <a:t> دسامبر سال </a:t>
            </a:r>
            <a:r>
              <a:rPr lang="fa-IR" sz="1200" kern="1200" dirty="0">
                <a:solidFill>
                  <a:schemeClr val="tx1"/>
                </a:solidFill>
                <a:effectLst/>
                <a:latin typeface="+mn-lt"/>
                <a:ea typeface="+mn-ea"/>
                <a:cs typeface="+mn-cs"/>
              </a:rPr>
              <a:t>۱۹۲۸</a:t>
            </a:r>
            <a:r>
              <a:rPr lang="ar-SA" sz="1200" kern="1200" dirty="0">
                <a:solidFill>
                  <a:schemeClr val="tx1"/>
                </a:solidFill>
                <a:effectLst/>
                <a:latin typeface="+mn-lt"/>
                <a:ea typeface="+mn-ea"/>
                <a:cs typeface="+mn-cs"/>
              </a:rPr>
              <a:t>میلادی در شیگاگو در ایالات متحده‌ی آمریکا چشم به جهان گشود. وی به عنوان مخترع تلفن‌های همراه شناخته می‌شود</a:t>
            </a:r>
            <a:r>
              <a:rPr lang="en-US" sz="1200" kern="1200" dirty="0">
                <a:solidFill>
                  <a:schemeClr val="tx1"/>
                </a:solidFill>
                <a:effectLst/>
                <a:latin typeface="+mn-lt"/>
                <a:ea typeface="+mn-ea"/>
                <a:cs typeface="+mn-cs"/>
              </a:rPr>
              <a:t>.</a:t>
            </a:r>
          </a:p>
          <a:p>
            <a:pPr algn="r"/>
            <a:endParaRPr lang="en-US" dirty="0"/>
          </a:p>
          <a:p>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a:t>
            </a:fld>
            <a:endParaRPr lang="en-US"/>
          </a:p>
        </p:txBody>
      </p:sp>
    </p:spTree>
    <p:extLst>
      <p:ext uri="{BB962C8B-B14F-4D97-AF65-F5344CB8AC3E}">
        <p14:creationId xmlns:p14="http://schemas.microsoft.com/office/powerpoint/2010/main" val="158910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روز به روز با پیشرفت تکنولوژی مدل های مختلف تلفن همراه، به بازار اومد. در اندازه ها، رنگ ها و طرح های مختلف. انقدر تنوع و خدمات تلفن همراه زیاد شد، که امروزه تبدیل به بخش مهمی از زندگی روزانۀ ما شده. از کوچیک و بزرگ همه یه تلفن همراه، تو جیبشون هست. گوشیای امروزی، نسبت به گوشیایی که سالها پیش</a:t>
            </a:r>
            <a:r>
              <a:rPr lang="en-US" sz="1200" kern="1200" dirty="0">
                <a:solidFill>
                  <a:schemeClr val="tx1"/>
                </a:solidFill>
                <a:effectLst/>
                <a:latin typeface="+mn-lt"/>
                <a:ea typeface="+mn-ea"/>
                <a:cs typeface="+mn-cs"/>
              </a:rPr>
              <a:t> </a:t>
            </a:r>
            <a:r>
              <a:rPr lang="fa-IR" sz="1200" kern="1200" dirty="0">
                <a:solidFill>
                  <a:schemeClr val="tx1"/>
                </a:solidFill>
                <a:effectLst/>
                <a:latin typeface="+mn-lt"/>
                <a:ea typeface="+mn-ea"/>
                <a:cs typeface="+mn-cs"/>
              </a:rPr>
              <a:t>وارد بازار شد، بسیار متفاوت‎ترن و در حال حاضر شما با داشتن گوشیایی که تبدیل به اسمارت فون شده، نه تنها از گوشیایی که چندین سال پیش وارد بازار شده بودن، استفاده نخواهید کرد بلکه سراغی هم از اون گوشی ها نخواهید گرفت.گوشیای قدیمی که آنتنای بلندی داشت و گاهی صدای ویبره گوشی از صدای زنگش بیشتر بود.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توسعه تکنولوژی، سبک زندگیا رو عوض کرد و این تغییر، انقدر با سرعت اتفاق افتاد که خودمونم نفهمیدیم.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اصطلاحا ما به این اتفاق می گیم "موبایلیزه شدن". موبایل‎‌ها با سرعت خودشون رو تو دل مردم جا کردن.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اولین گوشی تلفن بی سیم سال 1973 ساخته شد و 2 کیلوگرم وزنش بود. اولین گوشی موبایل نیز در سال 1995 میلادی ساخته شد.</a:t>
            </a:r>
            <a:endParaRPr lang="en-US" sz="1200" kern="1200" dirty="0">
              <a:solidFill>
                <a:schemeClr val="tx1"/>
              </a:solidFill>
              <a:effectLst/>
              <a:latin typeface="+mn-lt"/>
              <a:ea typeface="+mn-ea"/>
              <a:cs typeface="+mn-cs"/>
            </a:endParaRPr>
          </a:p>
          <a:p>
            <a:pPr algn="r"/>
            <a:endParaRPr lang="en-US" dirty="0"/>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a:t>
            </a:fld>
            <a:endParaRPr lang="en-US"/>
          </a:p>
        </p:txBody>
      </p:sp>
    </p:spTree>
    <p:extLst>
      <p:ext uri="{BB962C8B-B14F-4D97-AF65-F5344CB8AC3E}">
        <p14:creationId xmlns:p14="http://schemas.microsoft.com/office/powerpoint/2010/main" val="2407887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البته این آخر راه نبوده و نیست. با ورود فناوری های جدید، تغییرات زیادی در آینده پدید میاد. همین چند وقت پیش، نسل جدیدی از گوشیای هوشمند، طراحی و وارد بازار شد که واقعا جالبه. توی این طراحی جدید، مهندسای شرکت سامسونگ موفق شدن دستبندی طراحی کنن که مجهز به پروژکتوره و همه امکانات گوشی موبایل رو به کاربر می‎ده. یعنی کسانی که از این دستبند استفاده می کنن، مجهز به یه گوشی نامرئی می شن که با تابش نور، صفحه گوشیِ روی دستشون دقیقا همون کارای گوشی رو انجام می‌ده. سطح این گوشی هوشمندِ نامرئی، تا جاییه که حتی می‌تونه برای کاربر امکان تماس هم فراهم کنه.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تا چند وقت دیگه با همون سرعت، مدل های جدید تکنولوژی وارد زندگی هامون میشه، بدون اینکه ما متوجه بشیم، می بینیم چقدر نسبت به گذشته تغییر کردیم.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با هم این کلیپ رو ببینیم.</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5</a:t>
            </a:fld>
            <a:endParaRPr lang="en-US"/>
          </a:p>
        </p:txBody>
      </p:sp>
    </p:spTree>
    <p:extLst>
      <p:ext uri="{BB962C8B-B14F-4D97-AF65-F5344CB8AC3E}">
        <p14:creationId xmlns:p14="http://schemas.microsoft.com/office/powerpoint/2010/main" val="396208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یه اتفاق دیگه که باعث شد، ما زود موبایلیزه شدیم و این گوشیا با سرعت، تو زندگی هامون وارد شد، همگرا شدن اونا بود. خیلی از نیازایی که قبلا باید در‎به‎در دنبالشون می گشتیم، همه یکجا جمع شد.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قدیما وقتی کسی می خواست بازی کنه، باید کلی سیم به همدیگه وصل می کرد، تا بتونه یه بازی قارچ خور بازی کنه، اما امروز تو موبایلا، پر از بازی های مختلف و با کیفیته که با چند کلیک ساده نصب میشه.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قدیما وقتی می خواستند یه تلفن ساده بزنن، خیلیا می رفتن خونه همسایه، اما امروز به راحتی با اونور دنیا تماس تصویری می گیرن.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قدیما اگه می خواستند یه عکس بگیرن، باید هفت خوان رستم رو پشت سر می ذاشتن اما امروز بهترین دوربین ها، روی گوشی های موبایل نصبه.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رادیو و ساعت و چراغ قوه و ماشین حساب و ... که جای خود داره.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6</a:t>
            </a:fld>
            <a:endParaRPr lang="en-US"/>
          </a:p>
        </p:txBody>
      </p:sp>
    </p:spTree>
    <p:extLst>
      <p:ext uri="{BB962C8B-B14F-4D97-AF65-F5344CB8AC3E}">
        <p14:creationId xmlns:p14="http://schemas.microsoft.com/office/powerpoint/2010/main" val="307843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sz="1200" kern="1200" dirty="0">
                <a:solidFill>
                  <a:schemeClr val="tx1"/>
                </a:solidFill>
                <a:effectLst/>
                <a:latin typeface="+mn-lt"/>
                <a:ea typeface="+mn-ea"/>
                <a:cs typeface="+mn-cs"/>
              </a:rPr>
              <a:t>این اتفاقا همه خوب بود. رشد تکنولوژی، رشد صنعت، راحت کردن خیلی از کارای سخت و ... اما همین اتفاقا دست به دست هم دادن تا یه مشکل برای زندگی های ما به وجود بیاد. مشکلی به نام مصرف گرا شدن.</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7</a:t>
            </a:fld>
            <a:endParaRPr lang="en-US"/>
          </a:p>
        </p:txBody>
      </p:sp>
    </p:spTree>
    <p:extLst>
      <p:ext uri="{BB962C8B-B14F-4D97-AF65-F5344CB8AC3E}">
        <p14:creationId xmlns:p14="http://schemas.microsoft.com/office/powerpoint/2010/main" val="388619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این کلیپ رو با هم دیگه ببینیم.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امروزه رسانه ها همه سعیشون رو می کنن که من و شما فکر نکنیم بلکه فقط مصرف کنیم. قبل از اینکه به چیزی فکر کنیم اونو برای ما درست می کنن که ما حتی به خواستنش هم فکر نکنیم. به همین دلیل هم هست که می بینیم بیشتر تولیدات برای کشورهاییه که رسانه ها در اختیار اون هاست.</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رسانه های سعی می کنند کوچیک و بزرگ رو مصرف گرا کنند.</a:t>
            </a:r>
            <a:endParaRPr lang="en-US" sz="1200" kern="1200" dirty="0">
              <a:solidFill>
                <a:schemeClr val="tx1"/>
              </a:solidFill>
              <a:effectLst/>
              <a:latin typeface="+mn-lt"/>
              <a:ea typeface="+mn-ea"/>
              <a:cs typeface="+mn-cs"/>
            </a:endParaRPr>
          </a:p>
          <a:p>
            <a:pPr algn="r" rtl="1"/>
            <a:r>
              <a:rPr lang="en-US" sz="1200" kern="1200" dirty="0">
                <a:solidFill>
                  <a:schemeClr val="tx1"/>
                </a:solidFill>
                <a:effectLst/>
                <a:latin typeface="+mn-lt"/>
                <a:ea typeface="+mn-ea"/>
                <a:cs typeface="+mn-cs"/>
              </a:rPr>
              <a:t> </a:t>
            </a: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8</a:t>
            </a:fld>
            <a:endParaRPr lang="en-US"/>
          </a:p>
        </p:txBody>
      </p:sp>
    </p:spTree>
    <p:extLst>
      <p:ext uri="{BB962C8B-B14F-4D97-AF65-F5344CB8AC3E}">
        <p14:creationId xmlns:p14="http://schemas.microsoft.com/office/powerpoint/2010/main" val="45502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اگه یادتون باشه، تفریحات بچه های قدیم، خریدن و خوردن اسمارتیز بود. وقتی دونه های رنگی اسمارتیز رو می‎دیدن، کِیف می‎کردن. یه جورایی اسباب بازی بچه های دهه 60 و 70 حساب میشد. قبل از خوردن، کلی باهاش بازی می کردن.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اما امروز چی؟ بچه های امروز وسیله بازیشون اسمارت فونه. گوشی هوشمند. این یعنی سبک زندگی ها فرق کرده. مصرف ها متفاوت شده.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9</a:t>
            </a:fld>
            <a:endParaRPr lang="en-US"/>
          </a:p>
        </p:txBody>
      </p:sp>
    </p:spTree>
    <p:extLst>
      <p:ext uri="{BB962C8B-B14F-4D97-AF65-F5344CB8AC3E}">
        <p14:creationId xmlns:p14="http://schemas.microsoft.com/office/powerpoint/2010/main" val="1261656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حتی بچه های شیرخوارمون هم امروز مصرف گرا شدن. از همون اول که به دنیا میان، مامانا به جای شیشه شیر، گوشی موبایل بهشون می دن تا ساکت بشن و گریه نکنند یا اینکه بعضیا پا رو فراتر میذارن و برا بچه هاشون پیج اینستاگرام میسازن</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10</a:t>
            </a:fld>
            <a:endParaRPr lang="en-US"/>
          </a:p>
        </p:txBody>
      </p:sp>
    </p:spTree>
    <p:extLst>
      <p:ext uri="{BB962C8B-B14F-4D97-AF65-F5344CB8AC3E}">
        <p14:creationId xmlns:p14="http://schemas.microsoft.com/office/powerpoint/2010/main" val="820755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بزرگتر ها هم از این آفت بی نصیب نموندن. قدیما وقتی مهمونی می رفتن، می گفتن جلسة "دورهمــی"یعنی دور هم دیگه می شِستن، یه کُرسی می ذاشتن  و باهم دیگه می گفتن و می خندیدن.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اما امروز چی ؟ همه مبل ها به سمت تلوزیون ها چیده شده. یعنی دیگه دور هم نمی شینن بلکه همه دور تلوزیون می شینن یا سرگرم گوشی موبایلن. حتی اگه وسط مهمونی وای فای خونه قطع بشه، مهمونا پا می شن می رن.</a:t>
            </a:r>
            <a:endParaRPr lang="en-US" sz="1200" kern="1200" dirty="0">
              <a:solidFill>
                <a:schemeClr val="tx1"/>
              </a:solidFill>
              <a:effectLst/>
              <a:latin typeface="+mn-lt"/>
              <a:ea typeface="+mn-ea"/>
              <a:cs typeface="+mn-cs"/>
            </a:endParaRPr>
          </a:p>
          <a:p>
            <a:pPr algn="r"/>
            <a:r>
              <a:rPr lang="fa-IR" sz="1200" kern="1200" dirty="0">
                <a:solidFill>
                  <a:schemeClr val="tx1"/>
                </a:solidFill>
                <a:effectLst/>
                <a:latin typeface="+mn-lt"/>
                <a:ea typeface="+mn-ea"/>
                <a:cs typeface="+mn-cs"/>
              </a:rPr>
              <a:t>(این کلیپ رو با هم ببینیم)</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11</a:t>
            </a:fld>
            <a:endParaRPr lang="en-US"/>
          </a:p>
        </p:txBody>
      </p:sp>
    </p:spTree>
    <p:extLst>
      <p:ext uri="{BB962C8B-B14F-4D97-AF65-F5344CB8AC3E}">
        <p14:creationId xmlns:p14="http://schemas.microsoft.com/office/powerpoint/2010/main" val="226333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مصرف گرایی رسانه ها، کار رو به جایی رسونده که مفهوم جدیدی در دنیا پدید اومده و آسیب های زیادی هم همراه خودش به دنبال داشته. مفهوم جدیدی به نام اعتیاد دیجیتال که انواع مختلفی از جمله اعتیاد اینترنتی، اعتیاد به بازی های کامپیوتری، اعتیاد به شبکه های اجتماعی،اعتیاد به سایت های قمار اینترنتی، اعتیاد به دیدن فیلم های مستهجن و ... داره.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12</a:t>
            </a:fld>
            <a:endParaRPr lang="en-US"/>
          </a:p>
        </p:txBody>
      </p:sp>
    </p:spTree>
    <p:extLst>
      <p:ext uri="{BB962C8B-B14F-4D97-AF65-F5344CB8AC3E}">
        <p14:creationId xmlns:p14="http://schemas.microsoft.com/office/powerpoint/2010/main" val="2017687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اعتیاد دیجیتال موضوع روز بسیاری از رسانه‌هاست و در طبقه‌بندی ها به عنوان یک ناخوشی روانی حساب میشه. اعتیاد دیجیتال به زبان ساده ، یعنی فردی برای انجام کارهای غیر ضروری خودش به صورت روزانه بیش از 8 ساعت از رسانه ها استفاده کنه. به این نوع اعتیاد می گن "اعتیاد دیجیتال".</a:t>
            </a:r>
            <a:endParaRPr lang="en-US" sz="1200" kern="1200" dirty="0">
              <a:solidFill>
                <a:schemeClr val="tx1"/>
              </a:solidFill>
              <a:effectLst/>
              <a:latin typeface="+mn-lt"/>
              <a:ea typeface="+mn-ea"/>
              <a:cs typeface="+mn-cs"/>
            </a:endParaRPr>
          </a:p>
          <a:p>
            <a:pPr algn="r"/>
            <a:r>
              <a:rPr lang="fa-IR" sz="1200" kern="1200" dirty="0">
                <a:solidFill>
                  <a:schemeClr val="tx1"/>
                </a:solidFill>
                <a:effectLst/>
                <a:latin typeface="+mn-lt"/>
                <a:ea typeface="+mn-ea"/>
                <a:cs typeface="+mn-cs"/>
              </a:rPr>
              <a:t> این اعتیاد تعداد زیادی از افراد را در دنیا تحت تاثیر قرار داده و در کشوری های پیشرفته این موضوع به یک نگرانی تبدیل شده. نکته قابل توجه اینجاست که این نوع اعتیاد درباره نوجوانان بسیار شایع تر از دیگرانه.</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13</a:t>
            </a:fld>
            <a:endParaRPr lang="en-US"/>
          </a:p>
        </p:txBody>
      </p:sp>
    </p:spTree>
    <p:extLst>
      <p:ext uri="{BB962C8B-B14F-4D97-AF65-F5344CB8AC3E}">
        <p14:creationId xmlns:p14="http://schemas.microsoft.com/office/powerpoint/2010/main" val="3560914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مثلا در حوزه اعتیاد به شبکه های اجتماعی، </a:t>
            </a:r>
            <a:r>
              <a:rPr lang="fa-IR" sz="1200" kern="1200" dirty="0">
                <a:solidFill>
                  <a:schemeClr val="tx1"/>
                </a:solidFill>
                <a:effectLst/>
                <a:latin typeface="+mn-lt"/>
                <a:ea typeface="+mn-ea"/>
                <a:cs typeface="+mn-cs"/>
              </a:rPr>
              <a:t>طبق آمار رسمی ، امروزه حدود 600 میلیون نفر در جهان، از </a:t>
            </a:r>
            <a:r>
              <a:rPr lang="fa-IR" sz="1200" strike="sngStrike" kern="1200" dirty="0">
                <a:solidFill>
                  <a:schemeClr val="tx1"/>
                </a:solidFill>
                <a:effectLst/>
                <a:latin typeface="+mn-lt"/>
                <a:ea typeface="+mn-ea"/>
                <a:cs typeface="+mn-cs"/>
              </a:rPr>
              <a:t>اعتیاد به شبکه های اجتماعی </a:t>
            </a:r>
            <a:r>
              <a:rPr lang="fa-IR" sz="1200" u="sng" kern="1200" dirty="0">
                <a:solidFill>
                  <a:schemeClr val="tx1"/>
                </a:solidFill>
                <a:effectLst/>
                <a:latin typeface="+mn-lt"/>
                <a:ea typeface="+mn-ea"/>
                <a:cs typeface="+mn-cs"/>
              </a:rPr>
              <a:t>این نوع اعتیاد </a:t>
            </a:r>
            <a:r>
              <a:rPr lang="fa-IR" sz="1200" kern="1200" dirty="0">
                <a:solidFill>
                  <a:schemeClr val="tx1"/>
                </a:solidFill>
                <a:effectLst/>
                <a:latin typeface="+mn-lt"/>
                <a:ea typeface="+mn-ea"/>
                <a:cs typeface="+mn-cs"/>
              </a:rPr>
              <a:t>رنج می برند که شدیدتر از اعتیاد به الکل، مواد مخدر و سیگار است. همچنین تحقیقات نشان می دهد اعتیاد به شبکه های اجتماعی ، موجب افزایش اضطراب، افسردگی و تمایل به خودکشی در افراد می شود.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دشمنان آنلاین، مسئولان آفلاین، ص 65</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14</a:t>
            </a:fld>
            <a:endParaRPr lang="en-US"/>
          </a:p>
        </p:txBody>
      </p:sp>
    </p:spTree>
    <p:extLst>
      <p:ext uri="{BB962C8B-B14F-4D97-AF65-F5344CB8AC3E}">
        <p14:creationId xmlns:p14="http://schemas.microsoft.com/office/powerpoint/2010/main" val="3707525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این آمارها انقدر وحشتناک و حیرت انگیزه که</a:t>
            </a:r>
            <a:r>
              <a:rPr lang="fa-IR" sz="1200" strike="sngStrike" kern="1200" dirty="0">
                <a:solidFill>
                  <a:schemeClr val="tx1"/>
                </a:solidFill>
                <a:effectLst/>
                <a:latin typeface="+mn-lt"/>
                <a:ea typeface="+mn-ea"/>
                <a:cs typeface="+mn-cs"/>
              </a:rPr>
              <a:t> حتی </a:t>
            </a:r>
            <a:r>
              <a:rPr lang="fa-IR" sz="1200" u="sng" kern="1200" dirty="0">
                <a:solidFill>
                  <a:schemeClr val="tx1"/>
                </a:solidFill>
                <a:effectLst/>
                <a:latin typeface="+mn-lt"/>
                <a:ea typeface="+mn-ea"/>
                <a:cs typeface="+mn-cs"/>
              </a:rPr>
              <a:t> </a:t>
            </a:r>
            <a:r>
              <a:rPr lang="fa-IR" sz="1200" kern="1200" dirty="0">
                <a:solidFill>
                  <a:schemeClr val="tx1"/>
                </a:solidFill>
                <a:effectLst/>
                <a:latin typeface="+mn-lt"/>
                <a:ea typeface="+mn-ea"/>
                <a:cs typeface="+mn-cs"/>
              </a:rPr>
              <a:t>در بعضی از کشورها مثل کشور چین،</a:t>
            </a:r>
            <a:r>
              <a:rPr lang="fa-IR" sz="1200" u="sng" kern="1200" dirty="0">
                <a:solidFill>
                  <a:schemeClr val="tx1"/>
                </a:solidFill>
                <a:effectLst/>
                <a:latin typeface="+mn-lt"/>
                <a:ea typeface="+mn-ea"/>
                <a:cs typeface="+mn-cs"/>
              </a:rPr>
              <a:t> حدود 250</a:t>
            </a:r>
            <a:r>
              <a:rPr lang="fa-IR" sz="1200" kern="1200" dirty="0">
                <a:solidFill>
                  <a:schemeClr val="tx1"/>
                </a:solidFill>
                <a:effectLst/>
                <a:latin typeface="+mn-lt"/>
                <a:ea typeface="+mn-ea"/>
                <a:cs typeface="+mn-cs"/>
              </a:rPr>
              <a:t> </a:t>
            </a:r>
            <a:r>
              <a:rPr lang="fa-IR" sz="1200" strike="sngStrike" kern="1200" dirty="0">
                <a:solidFill>
                  <a:schemeClr val="tx1"/>
                </a:solidFill>
                <a:effectLst/>
                <a:latin typeface="+mn-lt"/>
                <a:ea typeface="+mn-ea"/>
                <a:cs typeface="+mn-cs"/>
              </a:rPr>
              <a:t>مراکز </a:t>
            </a:r>
            <a:r>
              <a:rPr lang="fa-IR" sz="1200" u="sng" kern="1200" dirty="0">
                <a:solidFill>
                  <a:schemeClr val="tx1"/>
                </a:solidFill>
                <a:effectLst/>
                <a:latin typeface="+mn-lt"/>
                <a:ea typeface="+mn-ea"/>
                <a:cs typeface="+mn-cs"/>
              </a:rPr>
              <a:t>مرکز </a:t>
            </a:r>
            <a:r>
              <a:rPr lang="fa-IR" sz="1200" kern="1200" dirty="0">
                <a:solidFill>
                  <a:schemeClr val="tx1"/>
                </a:solidFill>
                <a:effectLst/>
                <a:latin typeface="+mn-lt"/>
                <a:ea typeface="+mn-ea"/>
                <a:cs typeface="+mn-cs"/>
              </a:rPr>
              <a:t>ترک اعتیاد به فضای مجازی راه اندازی شده. در این کمپ ها، دستگاه هایی طراحی شده که میزان اعتیاد به اینترنت رو می سنجه و بعد از آزمایشات به وسیله ورزش و فعالیت های بدنی و اجتماعی، تا حد زیادی جلوی اعتیاد اونها رو می گیره.</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آمارها نشون می‌ده چین با ۳/۱ میلیارد نفر جمعیت، ۲۴ میلیون نوجوان معتاد به اینترنت داره و این موضوع به روند رو به رشد تعداد کمپ‌های ترک اعتیاد به اینترنت دامن زده. در حال حاضر ۴۰۰ مؤسسه و ۲۵۰ کمپ ترک اعتیاد در سراسر کشور چین  برای کمک به این قشر فعال هستن تا نوجوانانی که فارغ از دنیای واقعی، دل به دنیای مجازی و جذابیت‌هاش بستن</a:t>
            </a:r>
            <a:r>
              <a:rPr lang="fa-IR" sz="1200" kern="1200" dirty="0">
                <a:solidFill>
                  <a:schemeClr val="tx1"/>
                </a:solidFill>
                <a:effectLst/>
                <a:latin typeface="+mn-lt"/>
                <a:ea typeface="+mn-ea"/>
                <a:cs typeface="+mn-cs"/>
              </a:rPr>
              <a:t>،</a:t>
            </a:r>
            <a:r>
              <a:rPr lang="fa-IR" sz="1200" u="sng" kern="1200" dirty="0">
                <a:solidFill>
                  <a:schemeClr val="tx1"/>
                </a:solidFill>
                <a:effectLst/>
                <a:latin typeface="+mn-lt"/>
                <a:ea typeface="+mn-ea"/>
                <a:cs typeface="+mn-cs"/>
              </a:rPr>
              <a:t> گرد هم بیان تا تمرینی برای زندگی کردن داشته باشن.</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15</a:t>
            </a:fld>
            <a:endParaRPr lang="en-US"/>
          </a:p>
        </p:txBody>
      </p:sp>
    </p:spTree>
    <p:extLst>
      <p:ext uri="{BB962C8B-B14F-4D97-AF65-F5344CB8AC3E}">
        <p14:creationId xmlns:p14="http://schemas.microsoft.com/office/powerpoint/2010/main" val="3718363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نه تنها در چین بلکه در دنیا «تحقیقات نشان داده است که از هر 10 کاربر اینترنت، یک نفر به فضای مجازی اعتیاد شدید داره، این به این معناست که آنها قادر به کنترل نحوه استفاده خود از اینترنت نیستند، با این آمار، 61% از مردم کل جهان و 73% از نوجوانان به اینترنت اعتیاد دارند».</a:t>
            </a:r>
            <a:r>
              <a:rPr lang="en-US" dirty="0">
                <a:effectLst/>
              </a:rPr>
              <a:t> </a:t>
            </a:r>
            <a:r>
              <a:rPr lang="fa-IR" sz="1200" kern="1200" dirty="0">
                <a:solidFill>
                  <a:schemeClr val="tx1"/>
                </a:solidFill>
                <a:effectLst/>
                <a:latin typeface="+mn-lt"/>
                <a:ea typeface="+mn-ea"/>
                <a:cs typeface="+mn-cs"/>
              </a:rPr>
              <a:t>دشمنان آنلاین ص 66</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16</a:t>
            </a:fld>
            <a:endParaRPr lang="en-US"/>
          </a:p>
        </p:txBody>
      </p:sp>
    </p:spTree>
    <p:extLst>
      <p:ext uri="{BB962C8B-B14F-4D97-AF65-F5344CB8AC3E}">
        <p14:creationId xmlns:p14="http://schemas.microsoft.com/office/powerpoint/2010/main" val="3337303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جالبه بدونید این نوع اعتیاد از اعتیاد به مواد مخدر، خطرناک تره. شاید بپرسید چرا ؟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چون شخصی که اعتیاد به مواد مخدر داره خیلی زود اعتیادش معلوم و انگشت نمای همه می شه و در نتیجه اطرافیانش با حساسیت بالا اقدام به کنترل و حتی برای ترک اعتیادش، اونو به مراکز و کمپ های ترک اعتیاد می برن.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اما اعتیاد به اینترنت و فضای مجازی عوارضش وقتی بروز پیدا می کنه که فرد معتادخودکشی کنه و یا منجر به قتل یا خود آزاری و دگر آزاری بشه. انواع چالش ها خصوصا نهنگ آبی یا اقدام به خود کشی دو دختر اصفهانی و اقدام به قتل توسط امیر حسین 16 ساله که دختر 6 ساله را به طرز فجیعی به قتل رساند و هزاران مورد دیگر به دلیل اعتیاد به این فضاهای مخربه.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17</a:t>
            </a:fld>
            <a:endParaRPr lang="en-US"/>
          </a:p>
        </p:txBody>
      </p:sp>
    </p:spTree>
    <p:extLst>
      <p:ext uri="{BB962C8B-B14F-4D97-AF65-F5344CB8AC3E}">
        <p14:creationId xmlns:p14="http://schemas.microsoft.com/office/powerpoint/2010/main" val="250377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پس این فضا آسیب  های زیادی داره که اگه مواظب نباشیم به دامش گرفتار می شیم و اعتیاد دیجیتال که امروزه خیلی زیاد هم شده، سراغ ماها هم میاد .البته این اعتیاد سراغ خیلی از ماها اومده. اگه خواستید بفهمید شماها هم اعتیاد به فضای مجازی دارید یا نه ؟ می تونید آخر کلاس تو تست اعتیاد به فضای مجازی شرکت کنید و خودتون رو محک بزنید.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و اما آسیب های اعتیاد به فضای مجازی.</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پاورپوینت جدایی که همراه پک اعتیاد مدرن تحویل مربی داده شده است.</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18</a:t>
            </a:fld>
            <a:endParaRPr lang="en-US"/>
          </a:p>
        </p:txBody>
      </p:sp>
    </p:spTree>
    <p:extLst>
      <p:ext uri="{BB962C8B-B14F-4D97-AF65-F5344CB8AC3E}">
        <p14:creationId xmlns:p14="http://schemas.microsoft.com/office/powerpoint/2010/main" val="39296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اولین آسیب که خیلی هم مهمه. عدم توجه به گذر زمانه. آدمایی که گرفتار فضای مجازی می شن و تو این فضا غرق می شن، دیگه حواسشون به گذر زمان نیست و نمی فهمن مهم ترین سرمایه زندگیشون که وقتشون هست رو دارن از دست می دن. به حدی که حتی فرصت نمی کنند به وظایف اصلی زندگیشون برسن.</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19</a:t>
            </a:fld>
            <a:endParaRPr lang="en-US"/>
          </a:p>
        </p:txBody>
      </p:sp>
    </p:spTree>
    <p:extLst>
      <p:ext uri="{BB962C8B-B14F-4D97-AF65-F5344CB8AC3E}">
        <p14:creationId xmlns:p14="http://schemas.microsoft.com/office/powerpoint/2010/main" val="740342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اینترنت و فضای مجازی، در عصر حاضر جزء مهم ترین سارقان زمان شناخته می شن. سارقان زمان عواملی هستند که مانع می شن انسان ها به امور اصلی زندگی خودشون برسن و سرعت و کیفیت عمل اونها رو دچار اختلال می کنن. از خواب، ترافیک،  صحبت های تلفنی ، تماشای تلوزیون و اینترنت به عنوان سارقان زمان یاد می شه.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20</a:t>
            </a:fld>
            <a:endParaRPr lang="en-US"/>
          </a:p>
        </p:txBody>
      </p:sp>
    </p:spTree>
    <p:extLst>
      <p:ext uri="{BB962C8B-B14F-4D97-AF65-F5344CB8AC3E}">
        <p14:creationId xmlns:p14="http://schemas.microsoft.com/office/powerpoint/2010/main" val="1539837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مثلا به این آمار توجه کنید!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مردم دنیا به طور میانگین در روز، بیش از 150 بار به صفحه گوشی خود نگاه می کنند؛ یعنی دقیقا هر 5/6 دقیقه یکبار و معمولا افراد در طول روز ، به صورت پراکنده هر بار به مدت 5 الی 15 دقیقه، صفحه شخصی خود را مشاهده می کنند.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شايد بگید در فضاي مجازي هم مطالب ارزشمند زيادي وجود داره كه نكته درستي هم هست اما چه درصدي از اين حضور سنگين ما ايراني‌ها در كانال‌هاي تلگرامي، صرف مطالعه و به اشتراك گذاشتن مطالب ارزشمند و مفيد مي‌شه؟ می دونید در همين يكي دو سال اخير چه كتاب‌هاي ارزشمندي منتشر شده ؟ كتاب‌هايي با تيراژ‌هاي اندك و خجالت‌آور كه ما اغلب وقت خوندنشونو نداريم چون شبانه‌روز در فضاي مجازي حضور داريم.</a:t>
            </a:r>
            <a:endParaRPr lang="en-US" sz="1200" kern="1200" dirty="0">
              <a:solidFill>
                <a:schemeClr val="tx1"/>
              </a:solidFill>
              <a:effectLst/>
              <a:latin typeface="+mn-lt"/>
              <a:ea typeface="+mn-ea"/>
              <a:cs typeface="+mn-cs"/>
            </a:endParaRPr>
          </a:p>
          <a:p>
            <a:pPr algn="r" rtl="1"/>
            <a:r>
              <a:rPr lang="ar-SA" sz="1200" kern="1200" dirty="0">
                <a:solidFill>
                  <a:schemeClr val="tx1"/>
                </a:solidFill>
                <a:effectLst/>
                <a:latin typeface="+mn-lt"/>
                <a:ea typeface="+mn-ea"/>
                <a:cs typeface="+mn-cs"/>
              </a:rPr>
              <a:t>دشمنان آنلاین، </a:t>
            </a:r>
            <a:r>
              <a:rPr lang="fa-IR" sz="1200" kern="1200" dirty="0">
                <a:solidFill>
                  <a:schemeClr val="tx1"/>
                </a:solidFill>
                <a:effectLst/>
                <a:latin typeface="+mn-lt"/>
                <a:ea typeface="+mn-ea"/>
                <a:cs typeface="+mn-cs"/>
              </a:rPr>
              <a:t>مسئولان آفلاین ص 67</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همان ص 217</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21</a:t>
            </a:fld>
            <a:endParaRPr lang="en-US"/>
          </a:p>
        </p:txBody>
      </p:sp>
    </p:spTree>
    <p:extLst>
      <p:ext uri="{BB962C8B-B14F-4D97-AF65-F5344CB8AC3E}">
        <p14:creationId xmlns:p14="http://schemas.microsoft.com/office/powerpoint/2010/main" val="3771908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دومین آسیب اعتیاد به فضای مجازی اینه که آدم از خانواده اش جدا می شه. صمیمت یا رابطه عاطفیش کم رنگ میشه. نه تنها خانواده بلکه ارتباط با دوستان و اقوام هم همینطور. متاسفانه با گذر زمان آمار کلامی بین خانواده ها روز به روز پایین تر میاد. تو بعضی از آمارها (که البته خوشبختانه برا کشور ما نبود) دیدم یه نوجوان یا جوان میانگین ارتباط کلامیش با خانواده اش 17 کلمه است. می دونید این یعنی چی؟ یعنی فاجعه! یعنی یه نوجوان تو روز فقط 17 کلمه با پدر و مادر و خانواده اش صحبت می کنه اونم فقط به سوال و جواب های کوتاه ختم میشه. اگه مراقب نباشیم این آمارها سراغ خانواده های من و شما هم میاد، که متاسفانه تا حدودی هم اومده.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22</a:t>
            </a:fld>
            <a:endParaRPr lang="en-US"/>
          </a:p>
        </p:txBody>
      </p:sp>
    </p:spTree>
    <p:extLst>
      <p:ext uri="{BB962C8B-B14F-4D97-AF65-F5344CB8AC3E}">
        <p14:creationId xmlns:p14="http://schemas.microsoft.com/office/powerpoint/2010/main" val="3356303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ببینید تو دنیا با همین اعتیاد دیجیتال چه بلایی سر خانواده ها اومده. احساسات و عواطف در برخی از کشورها به خاطر اعتیاد به بازی کامپیوتری و فضای مجازی کاملا از بین رفته. بعضی از خانواده ها که معتاد به فضای مجازی و بازی های کامپیوتری شدن، دیگه هیچی براشون ارزشی نداره، حتی فرزندشون. برای مثال «پلیس کره جنوبی مردی به نام شانگ (22ساله) را پس از پیدا کردن جسد کودک دو ساله اش در یک پلاستیک زباله در "دایگو" در جنوب شرقی این کشور، بازداشت کرد</a:t>
            </a:r>
            <a:r>
              <a:rPr lang="en-US" sz="1200" kern="1200" dirty="0">
                <a:solidFill>
                  <a:schemeClr val="tx1"/>
                </a:solidFill>
                <a:effectLst/>
                <a:latin typeface="+mn-lt"/>
                <a:ea typeface="+mn-ea"/>
                <a:cs typeface="+mn-cs"/>
              </a:rPr>
              <a:t>.</a:t>
            </a:r>
          </a:p>
          <a:p>
            <a:pPr algn="r" rtl="1"/>
            <a:r>
              <a:rPr lang="en-US" sz="1200" kern="1200" dirty="0">
                <a:solidFill>
                  <a:schemeClr val="tx1"/>
                </a:solidFill>
                <a:effectLst/>
                <a:latin typeface="+mn-lt"/>
                <a:ea typeface="+mn-ea"/>
                <a:cs typeface="+mn-cs"/>
              </a:rPr>
              <a:t> </a:t>
            </a:r>
            <a:r>
              <a:rPr lang="fa-IR" sz="1200" kern="1200" dirty="0">
                <a:solidFill>
                  <a:schemeClr val="tx1"/>
                </a:solidFill>
                <a:effectLst/>
                <a:latin typeface="+mn-lt"/>
                <a:ea typeface="+mn-ea"/>
                <a:cs typeface="+mn-cs"/>
              </a:rPr>
              <a:t>همسر شانگ که در کارخانه ای دور از منزل کار می کرد، کودک را نزد همسر خود گذاشته بود، اما شانگ تمام اوقات خود را در کافی نت ها سپری می کرد و فقط هر دو یا سه روز برای غذا دادن به کودک، به خانه سر می زد</a:t>
            </a:r>
            <a:r>
              <a:rPr lang="en-US" sz="1200" kern="1200" dirty="0">
                <a:solidFill>
                  <a:schemeClr val="tx1"/>
                </a:solidFill>
                <a:effectLst/>
                <a:latin typeface="+mn-lt"/>
                <a:ea typeface="+mn-ea"/>
                <a:cs typeface="+mn-cs"/>
              </a:rPr>
              <a:t>.</a:t>
            </a:r>
          </a:p>
          <a:p>
            <a:pPr algn="r" rtl="1"/>
            <a:r>
              <a:rPr lang="en-US" sz="1200" kern="1200" dirty="0">
                <a:solidFill>
                  <a:schemeClr val="tx1"/>
                </a:solidFill>
                <a:effectLst/>
                <a:latin typeface="+mn-lt"/>
                <a:ea typeface="+mn-ea"/>
                <a:cs typeface="+mn-cs"/>
              </a:rPr>
              <a:t> </a:t>
            </a:r>
            <a:r>
              <a:rPr lang="fa-IR" sz="1200" kern="1200" dirty="0">
                <a:solidFill>
                  <a:schemeClr val="tx1"/>
                </a:solidFill>
                <a:effectLst/>
                <a:latin typeface="+mn-lt"/>
                <a:ea typeface="+mn-ea"/>
                <a:cs typeface="+mn-cs"/>
              </a:rPr>
              <a:t>پلیس اعلام کرد که در 7 ماه مارس گذشته، این پدر کره ای کودک خود را مرده یافته و یک ماه کامل او را را در خانه نگه داشته، سپس جسد را در یک پلاستیک زباله قرار داده و در پارک نزدیک خانه دفن کرده است و آن گاه "مفقود شدن" پسرش را به پلیس گزارش کرده است</a:t>
            </a:r>
            <a:r>
              <a:rPr lang="en-US" sz="1200" kern="1200" dirty="0">
                <a:solidFill>
                  <a:schemeClr val="tx1"/>
                </a:solidFill>
                <a:effectLst/>
                <a:latin typeface="+mn-lt"/>
                <a:ea typeface="+mn-ea"/>
                <a:cs typeface="+mn-cs"/>
              </a:rPr>
              <a:t>.</a:t>
            </a:r>
            <a:r>
              <a:rPr lang="fa-I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حتی تو یه خبر دیگه که تو همون کشور کره جنوبی اتفاق افتاده بود، دیدم نوشته بود پدر و مادری که در حال بازی های رایانه ای بودن، به مدت 8 ساعت متوجه گریه ی فرزند سه ماهه خودشون نشدن. بچة بی زبون انقدر گریه کرد تا مُرد.</a:t>
            </a:r>
            <a:endParaRPr lang="en-US" sz="1200" kern="1200" dirty="0">
              <a:solidFill>
                <a:schemeClr val="tx1"/>
              </a:solidFill>
              <a:effectLst/>
              <a:latin typeface="+mn-lt"/>
              <a:ea typeface="+mn-ea"/>
              <a:cs typeface="+mn-cs"/>
            </a:endParaRPr>
          </a:p>
          <a:p>
            <a:pPr algn="r" rtl="1"/>
            <a:r>
              <a:rPr lang="en-US" sz="1200" u="sng" kern="1200" dirty="0">
                <a:solidFill>
                  <a:schemeClr val="tx1"/>
                </a:solidFill>
                <a:effectLst/>
                <a:latin typeface="+mn-lt"/>
                <a:ea typeface="+mn-ea"/>
                <a:cs typeface="+mn-cs"/>
                <a:hlinkClick r:id="rId3"/>
              </a:rPr>
              <a:t>https://cdn.bartarinha.ir/fa/news/102827</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23</a:t>
            </a:fld>
            <a:endParaRPr lang="en-US"/>
          </a:p>
        </p:txBody>
      </p:sp>
    </p:spTree>
    <p:extLst>
      <p:ext uri="{BB962C8B-B14F-4D97-AF65-F5344CB8AC3E}">
        <p14:creationId xmlns:p14="http://schemas.microsoft.com/office/powerpoint/2010/main" val="1601872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sz="1200" kern="1200" dirty="0">
                <a:solidFill>
                  <a:schemeClr val="tx1"/>
                </a:solidFill>
                <a:effectLst/>
                <a:latin typeface="+mn-lt"/>
                <a:ea typeface="+mn-ea"/>
                <a:cs typeface="+mn-cs"/>
              </a:rPr>
              <a:t>حالا شما زیاد اوقات خودتونو تلخ نکنین. با هم این کلیپ رو ببینیم.</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24</a:t>
            </a:fld>
            <a:endParaRPr lang="en-US"/>
          </a:p>
        </p:txBody>
      </p:sp>
    </p:spTree>
    <p:extLst>
      <p:ext uri="{BB962C8B-B14F-4D97-AF65-F5344CB8AC3E}">
        <p14:creationId xmlns:p14="http://schemas.microsoft.com/office/powerpoint/2010/main" val="1513182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آسیب بعدی از سری آسیب های اعتیاد دیجیتال، انزوا و گوشه گیریه. می بینید یه خانواده با هم دیگه زیر یه سقف زندگی می کنن اما هیچکدوم به اون یکی کاری نداره. اصلا باهم دیگه حرف نمی زنن. بعضی از نوجوانان و جوانان که دچار این اعتیاد می شن، وقتی مهمون میاد خونه از اتاق خودشون بیرون نمیان. گوشه گیری و انزوا رو بر اجتماعی بودن ترجیح می دن. حتی صله رحم و رفت آمد خانوادگی هم می بوسن و می زارن کنار. صله رحمی که فروع دینشونه و امام علی ع که من و شما عاشق هستیم فرمودند: «ایمان به خدا نداره کسی که صله رحم نمی کنه» و دل از اقوام خوایشاوندان و خانواده خودش می کنه. ببینید چقدر مهمه که اماممون می گه ایمان نداره. یعنی اعتیاد به فضای مجازی ممکنه ایمان رو از دلهامون ببره.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البته این جور آدما تو دلشون احساس گناه می کنن و اینو می فهمن که دائما پدرها و مادرهاشون بهشون تذکر می دن که خیلی داری از این فضا استفاده می کنی ولی متاسفانه، به کار خودشون ادامه می دن، چون معتاد شدن.</a:t>
            </a:r>
            <a:endParaRPr lang="en-US" sz="1200" kern="1200" dirty="0">
              <a:solidFill>
                <a:schemeClr val="tx1"/>
              </a:solidFill>
              <a:effectLst/>
              <a:latin typeface="+mn-lt"/>
              <a:ea typeface="+mn-ea"/>
              <a:cs typeface="+mn-cs"/>
            </a:endParaRPr>
          </a:p>
          <a:p>
            <a:pPr algn="r" rtl="1"/>
            <a:r>
              <a:rPr lang="ar-SA" sz="1200" kern="1200" dirty="0">
                <a:solidFill>
                  <a:schemeClr val="tx1"/>
                </a:solidFill>
                <a:effectLst/>
                <a:latin typeface="+mn-lt"/>
                <a:ea typeface="+mn-ea"/>
                <a:cs typeface="+mn-cs"/>
              </a:rPr>
              <a:t>قال الامام علی – علیه السلام – : ما آمَنَ باللهِ مَنْ قَطِعَ رحِمَهُ.  غررالحکم، ص </a:t>
            </a:r>
            <a:r>
              <a:rPr lang="fa-IR" sz="1200" kern="1200" dirty="0">
                <a:solidFill>
                  <a:schemeClr val="tx1"/>
                </a:solidFill>
                <a:effectLst/>
                <a:latin typeface="+mn-lt"/>
                <a:ea typeface="+mn-ea"/>
                <a:cs typeface="+mn-cs"/>
              </a:rPr>
              <a:t>۴۰۷</a:t>
            </a:r>
            <a:r>
              <a:rPr lang="ar-SA" sz="1200" kern="1200" dirty="0">
                <a:solidFill>
                  <a:schemeClr val="tx1"/>
                </a:solidFill>
                <a:effectLst/>
                <a:latin typeface="+mn-lt"/>
                <a:ea typeface="+mn-ea"/>
                <a:cs typeface="+mn-cs"/>
              </a:rPr>
              <a:t>، ح </a:t>
            </a:r>
            <a:r>
              <a:rPr lang="fa-IR" sz="1200" kern="1200" dirty="0">
                <a:solidFill>
                  <a:schemeClr val="tx1"/>
                </a:solidFill>
                <a:effectLst/>
                <a:latin typeface="+mn-lt"/>
                <a:ea typeface="+mn-ea"/>
                <a:cs typeface="+mn-cs"/>
              </a:rPr>
              <a:t>۹۳۲۷</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25</a:t>
            </a:fld>
            <a:endParaRPr lang="en-US"/>
          </a:p>
        </p:txBody>
      </p:sp>
    </p:spTree>
    <p:extLst>
      <p:ext uri="{BB962C8B-B14F-4D97-AF65-F5344CB8AC3E}">
        <p14:creationId xmlns:p14="http://schemas.microsoft.com/office/powerpoint/2010/main" val="620701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یکی از کشورهایی که اعتیاد مجازی در آن بیداد می کنه، کشور ژاپن است. طبق آمار 50 درصد نوجوانان ژاپنی در اثر استفاده از شبکه های اجتماعی علاقه ای برای بودن در اجتماع ندارن.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می دونید چرا نوجوانا از همه بیشتر و راحتتر تحت تأثیر این آسیب ها قرار می گیرن ؟ مهم ترین دلیلش اینه که چون هنوز پیچیدگی های زندگی رو نمی دونن و درگیر نیازهای ساختگی از جمله تفریحات مجازی یا ارتباطات عاطفی مجازی و ... می شن و دیگه به نیازهای واقعی خودشون نمی رسن. اینجاس که ضربه های سنگینی می خورن.  به گزارش خبرگزاری صداو سیما، سرویس بین الملل به نقل از شبکه ی سی ان ان، مطالعات جدید دولت ژاپن نشان میدهد پانصد و چهل و یک هزار نفر به هیکیکوموری (گوشه گیری و رهاکردن مدرسه و جامعه)دچار شده اند. بسیاری از نوجوانان نه تنها از این فضا برای نیازهای واقعی شون استفاده نمیکنند بلکه به ضربه های روحی مثل افسردگی و اعتیاد به شبکه های مجازی مبتلا میشوند.</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26</a:t>
            </a:fld>
            <a:endParaRPr lang="en-US"/>
          </a:p>
        </p:txBody>
      </p:sp>
    </p:spTree>
    <p:extLst>
      <p:ext uri="{BB962C8B-B14F-4D97-AF65-F5344CB8AC3E}">
        <p14:creationId xmlns:p14="http://schemas.microsoft.com/office/powerpoint/2010/main" val="3407490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تو این کلیپ می بینید چطوری شبکه های اجتماعی آروم آروم ما رو منزوی می کنند و از فضای خانواده و دوستان جدا می کنند.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کلیپ رو با هم ببینیم.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27</a:t>
            </a:fld>
            <a:endParaRPr lang="en-US"/>
          </a:p>
        </p:txBody>
      </p:sp>
    </p:spTree>
    <p:extLst>
      <p:ext uri="{BB962C8B-B14F-4D97-AF65-F5344CB8AC3E}">
        <p14:creationId xmlns:p14="http://schemas.microsoft.com/office/powerpoint/2010/main" val="2785444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آسیب چهارم، خشونت و پرخاشگریه. گاهی وقتا اعتیاد به این فضا آدما رو عصبانی و خشونت طلب می کنه. پیامبر ما حضرت محمد مصطفی صلی الله علیه و آله فرمود: غضب، آتش سوزناکی از سمت شیطانه. یکی از راه هایی که شیطان سعی می کنه با تمام توانش وارد بشه و به ماها ضربه بزنه از راه همین غضبه. شاید دیده باشید وقتی کسی عصبانی میشه رگ گردنش بیرون می زنه و چشماش سرخ میشه و خیلی از چیزا رو فراموش می کنه. دیگه احترام به بزرگتر، احترام به پدر و مادر و خیلی چیزای دیگه رو به راحتی فراموش می کنه و اینجا تازه آغاز بدبختیشه.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سرچشمه خیلی از این رفتارهای نا به هنجار اجتماعی، غضبه که متاسفانه فضای مجازی به این قصه دامن می زنه. مثلا بی ادبی و استفاده از الفاظ رکیک متاسفانه تو فضای مجازی بسیار زیاده. کسی که خیلی تو این فضاها بچرخه یواش یواش این موارد براش طبیعی می شه. دیدن خیلی از تصاویر کُشت و کُشتار خشن در بازی ها و شبکه های اجتماعی هم در این زمینه بی تاثیر نیست.</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قال النبی ص: </a:t>
            </a:r>
            <a:r>
              <a:rPr lang="ar-SA" sz="1200" kern="1200" dirty="0">
                <a:solidFill>
                  <a:schemeClr val="tx1"/>
                </a:solidFill>
                <a:effectLst/>
                <a:latin typeface="+mn-lt"/>
                <a:ea typeface="+mn-ea"/>
                <a:cs typeface="+mn-cs"/>
              </a:rPr>
              <a:t>اَلْغَضَبُ جَمْرَةٌ مِنَ الشَّیْطانِ. بحارالانوار، جلد 70، صفحه 265</a:t>
            </a:r>
            <a:r>
              <a:rPr lang="en-US" sz="1200" kern="1200" dirty="0">
                <a:solidFill>
                  <a:schemeClr val="tx1"/>
                </a:solidFill>
                <a:effectLst/>
                <a:latin typeface="+mn-lt"/>
                <a:ea typeface="+mn-ea"/>
                <a:cs typeface="+mn-cs"/>
              </a:rPr>
              <a:t>.</a:t>
            </a:r>
          </a:p>
          <a:p>
            <a:pPr algn="r" rtl="1"/>
            <a:r>
              <a:rPr lang="ar-SA" sz="1200" kern="1200" dirty="0">
                <a:solidFill>
                  <a:schemeClr val="tx1"/>
                </a:solidFill>
                <a:effectLst/>
                <a:latin typeface="+mn-lt"/>
                <a:ea typeface="+mn-ea"/>
                <a:cs typeface="+mn-cs"/>
              </a:rPr>
              <a:t>قال النبی ص : ... </a:t>
            </a:r>
            <a:r>
              <a:rPr lang="en-US" sz="1200" kern="1200" dirty="0">
                <a:solidFill>
                  <a:schemeClr val="tx1"/>
                </a:solidFill>
                <a:effectLst/>
                <a:latin typeface="+mn-lt"/>
                <a:ea typeface="+mn-ea"/>
                <a:cs typeface="+mn-cs"/>
              </a:rPr>
              <a:t> </a:t>
            </a:r>
            <a:r>
              <a:rPr lang="ar-SA" sz="1200" kern="1200" dirty="0">
                <a:solidFill>
                  <a:schemeClr val="tx1"/>
                </a:solidFill>
                <a:effectLst/>
                <a:latin typeface="+mn-lt"/>
                <a:ea typeface="+mn-ea"/>
                <a:cs typeface="+mn-cs"/>
              </a:rPr>
              <a:t>اَما رَأيتُم اِلى حَمرَةِ عَينَيهِ وَ انتِفاخِ اَو داجِهِ؟</a:t>
            </a:r>
            <a:r>
              <a:rPr lang="en-US" sz="1200" kern="1200" dirty="0">
                <a:solidFill>
                  <a:schemeClr val="tx1"/>
                </a:solidFill>
                <a:effectLst/>
                <a:latin typeface="+mn-lt"/>
                <a:ea typeface="+mn-ea"/>
                <a:cs typeface="+mn-cs"/>
              </a:rPr>
              <a:t>!</a:t>
            </a:r>
            <a:r>
              <a:rPr lang="ar-SA" sz="1200" kern="1200" dirty="0">
                <a:solidFill>
                  <a:schemeClr val="tx1"/>
                </a:solidFill>
                <a:effectLst/>
                <a:latin typeface="+mn-lt"/>
                <a:ea typeface="+mn-ea"/>
                <a:cs typeface="+mn-cs"/>
              </a:rPr>
              <a:t> ... مفردات الفاظ قرآن ص 608</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28</a:t>
            </a:fld>
            <a:endParaRPr lang="en-US"/>
          </a:p>
        </p:txBody>
      </p:sp>
    </p:spTree>
    <p:extLst>
      <p:ext uri="{BB962C8B-B14F-4D97-AF65-F5344CB8AC3E}">
        <p14:creationId xmlns:p14="http://schemas.microsoft.com/office/powerpoint/2010/main" val="3926498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چند وقت پیشا یه خبری تو فضای مجازی خیلی پخش شد. خبر این بود که یه نوجوون 16 ساله یه دختربچه 6 ساله رو به طرز فجیعی می کشه و برای از بین بردنش روی بدنش اسید می ریزه.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در این میان شبکه های مخرب اینستاگرام قابل بررسی بوده وقتی صفحه شخصی این نوجوون در بدافزار ایسنتاگرام بررسی شد، تنها عکس و فیلم بریدن اعضا، خصوصا تصاویر داعشی وجود داشت لذا شخص قربانی نسبت به این کارها با تکرار و دیدن آماده اجرای آن در فضای حقیقی می شود و پس از انجام تنها در جواب اینکه چرا این کار را کردی می گوید ؟ نمی دانم!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خودش تو اعترافاتش می گه با یه کلیک روی یه لینک، تحریک شدم و وارد چند تا کانال غیر اخلاقی شدم. حتی می گه روزی دو سه تا از فیلم های غیر اخلاقی رو می دیدم. یعنی اعتیاد پیدا کرده بود. بعد از کشتن ستایش تصمیم می گیره به تقلید از یکی از فیلم های هالیوودی، جنازه این بچه رو با اسید محو کنه که پلیس متوجه ماجرا می شه.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رد پای اعتیاد به فضای مجازی در این قتل کاملا مشهود بوده. وقتی پیج اینستاگرام این پسر  رو چک می کنند می بینن پر است از تصاویر مستهجن و خشن. از قتل و خودکشی گرفته تا فیلم هایی با ژانر وحشتناک.</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بعد از یکسال زندان این پسر خیلی پشیمون بود ولی پشیمونی بعضی جاها دیگه سودی نداره !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ببینید عاقبت سر به هوائی تو فضای مجازی چیه؟ ببیند کنترل نکردن چشم چه بدبختی هایی رو به دنبال داره؟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یه کلیک اشتباه ممکنه آدم رو بالای دار ببره همینطور که قاتل ستایش رو بالای دار برد. کتاب چراها و آگاهی های سواد رسانه ص 55</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en-US" sz="1200" u="sng" kern="1200" dirty="0">
                <a:solidFill>
                  <a:schemeClr val="tx1"/>
                </a:solidFill>
                <a:effectLst/>
                <a:latin typeface="+mn-lt"/>
                <a:ea typeface="+mn-ea"/>
                <a:cs typeface="+mn-cs"/>
                <a:hlinkClick r:id="rId3"/>
              </a:rPr>
              <a:t>https://www.yjc.ir/fa/news/5581858</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29</a:t>
            </a:fld>
            <a:endParaRPr lang="en-US"/>
          </a:p>
        </p:txBody>
      </p:sp>
    </p:spTree>
    <p:extLst>
      <p:ext uri="{BB962C8B-B14F-4D97-AF65-F5344CB8AC3E}">
        <p14:creationId xmlns:p14="http://schemas.microsoft.com/office/powerpoint/2010/main" val="2429035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آسیب بعدی افسردگی و اضطرابه. به اقرار خود غربی ها امروزه استفاده بیش از حد از فضای مجازی و شبکه های اجتماعی افسردگی میاره. غالبا کسایی اعتیاد به شبکه های اجتماعی ، خصوصا شبکه های اجتماعی عکس محور مثل اینستاگرام پیدا می کنند بعد از یه مدتی دچار خودشیفتگی می شن و دوس دارن خودشون رو به همه نشون بدن و همه دنیا ببیننشون. اصطلاحا به این بیماری نارسیسیم میگن.</a:t>
            </a:r>
            <a:endParaRPr lang="en-US" sz="1200" kern="1200" dirty="0">
              <a:solidFill>
                <a:schemeClr val="tx1"/>
              </a:solidFill>
              <a:effectLst/>
              <a:latin typeface="+mn-lt"/>
              <a:ea typeface="+mn-ea"/>
              <a:cs typeface="+mn-cs"/>
            </a:endParaRPr>
          </a:p>
          <a:p>
            <a:pPr algn="r" rtl="1"/>
            <a:r>
              <a:rPr lang="ar-SA" sz="1200" kern="1200" dirty="0">
                <a:solidFill>
                  <a:schemeClr val="tx1"/>
                </a:solidFill>
                <a:effectLst/>
                <a:latin typeface="+mn-lt"/>
                <a:ea typeface="+mn-ea"/>
                <a:cs typeface="+mn-cs"/>
              </a:rPr>
              <a:t>به گزارش ایسنا و به نقل از بی بی سی، در این نظرسنجی که انجمن سلطنتی بهداشت عمومی انگلیس انجام داده، </a:t>
            </a:r>
            <a:r>
              <a:rPr lang="fa-IR" sz="1200" kern="1200" dirty="0">
                <a:solidFill>
                  <a:schemeClr val="tx1"/>
                </a:solidFill>
                <a:effectLst/>
                <a:latin typeface="+mn-lt"/>
                <a:ea typeface="+mn-ea"/>
                <a:cs typeface="+mn-cs"/>
              </a:rPr>
              <a:t>۱۴۷۹</a:t>
            </a:r>
            <a:r>
              <a:rPr lang="ar-SA" sz="1200" kern="1200" dirty="0">
                <a:solidFill>
                  <a:schemeClr val="tx1"/>
                </a:solidFill>
                <a:effectLst/>
                <a:latin typeface="+mn-lt"/>
                <a:ea typeface="+mn-ea"/>
                <a:cs typeface="+mn-cs"/>
              </a:rPr>
              <a:t> کاربر شبکه‌های اجتماعی در سنین </a:t>
            </a:r>
            <a:r>
              <a:rPr lang="fa-IR" sz="1200" kern="1200" dirty="0">
                <a:solidFill>
                  <a:schemeClr val="tx1"/>
                </a:solidFill>
                <a:effectLst/>
                <a:latin typeface="+mn-lt"/>
                <a:ea typeface="+mn-ea"/>
                <a:cs typeface="+mn-cs"/>
              </a:rPr>
              <a:t>۱۴</a:t>
            </a:r>
            <a:r>
              <a:rPr lang="ar-SA" sz="1200" kern="1200" dirty="0">
                <a:solidFill>
                  <a:schemeClr val="tx1"/>
                </a:solidFill>
                <a:effectLst/>
                <a:latin typeface="+mn-lt"/>
                <a:ea typeface="+mn-ea"/>
                <a:cs typeface="+mn-cs"/>
              </a:rPr>
              <a:t> تا </a:t>
            </a:r>
            <a:r>
              <a:rPr lang="fa-IR" sz="1200" kern="1200" dirty="0">
                <a:solidFill>
                  <a:schemeClr val="tx1"/>
                </a:solidFill>
                <a:effectLst/>
                <a:latin typeface="+mn-lt"/>
                <a:ea typeface="+mn-ea"/>
                <a:cs typeface="+mn-cs"/>
              </a:rPr>
              <a:t>۲۴</a:t>
            </a:r>
            <a:r>
              <a:rPr lang="ar-SA" sz="1200" kern="1200" dirty="0">
                <a:solidFill>
                  <a:schemeClr val="tx1"/>
                </a:solidFill>
                <a:effectLst/>
                <a:latin typeface="+mn-lt"/>
                <a:ea typeface="+mn-ea"/>
                <a:cs typeface="+mn-cs"/>
              </a:rPr>
              <a:t> سال شرکت کردند و از آنها خواسته شد بگویند که شبکه‌های اجتماعی چه تاثیری بر اضطراب، افسردگی، تنهایی، آزار، تمسخر و تصور آنها از بدن خود دارد</a:t>
            </a:r>
            <a:r>
              <a:rPr lang="en-US" sz="1200" kern="1200" dirty="0">
                <a:solidFill>
                  <a:schemeClr val="tx1"/>
                </a:solidFill>
                <a:effectLst/>
                <a:latin typeface="+mn-lt"/>
                <a:ea typeface="+mn-ea"/>
                <a:cs typeface="+mn-cs"/>
              </a:rPr>
              <a:t>.</a:t>
            </a:r>
          </a:p>
          <a:p>
            <a:pPr algn="r" rtl="1"/>
            <a:r>
              <a:rPr lang="ar-SA" sz="1200" kern="1200" dirty="0">
                <a:solidFill>
                  <a:schemeClr val="tx1"/>
                </a:solidFill>
                <a:effectLst/>
                <a:latin typeface="+mn-lt"/>
                <a:ea typeface="+mn-ea"/>
                <a:cs typeface="+mn-cs"/>
              </a:rPr>
              <a:t>نتایج این نظرسنجی نشان می‌دهد که اینستاگرام بدترین تاثیر را بر سلامت روانی جوانان داشته است. این شبکه اجتماعی که امکان اشتراک عکس و ویدیو را می‌دهد، بر تصویری که کاربران از بدن خود دارند، تاثیر منفی می‌گذارد. </a:t>
            </a:r>
            <a:r>
              <a:rPr lang="fa-IR" sz="1200" kern="1200" dirty="0">
                <a:solidFill>
                  <a:schemeClr val="tx1"/>
                </a:solidFill>
                <a:effectLst/>
                <a:latin typeface="+mn-lt"/>
                <a:ea typeface="+mn-ea"/>
                <a:cs typeface="+mn-cs"/>
              </a:rPr>
              <a:t>۹۰</a:t>
            </a:r>
            <a:r>
              <a:rPr lang="ar-SA" sz="1200" kern="1200" dirty="0">
                <a:solidFill>
                  <a:schemeClr val="tx1"/>
                </a:solidFill>
                <a:effectLst/>
                <a:latin typeface="+mn-lt"/>
                <a:ea typeface="+mn-ea"/>
                <a:cs typeface="+mn-cs"/>
              </a:rPr>
              <a:t> درصد از شرکت‌کنندگان زن در این نظرسنجی گفته‌اند که از بدن خود راضی نیستند</a:t>
            </a:r>
            <a:r>
              <a:rPr lang="en-US" sz="1200" kern="1200" dirty="0">
                <a:solidFill>
                  <a:schemeClr val="tx1"/>
                </a:solidFill>
                <a:effectLst/>
                <a:latin typeface="+mn-lt"/>
                <a:ea typeface="+mn-ea"/>
                <a:cs typeface="+mn-cs"/>
              </a:rPr>
              <a:t>.</a:t>
            </a:r>
          </a:p>
          <a:p>
            <a:pPr algn="r" rtl="1"/>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ar-SA" sz="1200" kern="1200" dirty="0">
                <a:solidFill>
                  <a:schemeClr val="tx1"/>
                </a:solidFill>
                <a:effectLst/>
                <a:latin typeface="+mn-lt"/>
                <a:ea typeface="+mn-ea"/>
                <a:cs typeface="+mn-cs"/>
              </a:rPr>
              <a:t>در روان‌شناسی </a:t>
            </a:r>
            <a:r>
              <a:rPr lang="ar-SA" sz="1200" b="1" kern="1200" dirty="0">
                <a:solidFill>
                  <a:schemeClr val="tx1"/>
                </a:solidFill>
                <a:effectLst/>
                <a:latin typeface="+mn-lt"/>
                <a:ea typeface="+mn-ea"/>
                <a:cs typeface="+mn-cs"/>
              </a:rPr>
              <a:t>خودشیفتگی</a:t>
            </a:r>
            <a:r>
              <a:rPr lang="ar-SA" sz="1200" kern="1200" dirty="0">
                <a:solidFill>
                  <a:schemeClr val="tx1"/>
                </a:solidFill>
                <a:effectLst/>
                <a:latin typeface="+mn-lt"/>
                <a:ea typeface="+mn-ea"/>
                <a:cs typeface="+mn-cs"/>
              </a:rPr>
              <a:t> یا به انگلیسی </a:t>
            </a:r>
            <a:r>
              <a:rPr lang="ar-SA" sz="1200" b="1" kern="1200" dirty="0">
                <a:solidFill>
                  <a:schemeClr val="tx1"/>
                </a:solidFill>
                <a:effectLst/>
                <a:latin typeface="+mn-lt"/>
                <a:ea typeface="+mn-ea"/>
                <a:cs typeface="+mn-cs"/>
              </a:rPr>
              <a:t>نارسیسیسم</a:t>
            </a:r>
            <a:r>
              <a:rPr lang="ar-SA" sz="1200" kern="1200" dirty="0">
                <a:solidFill>
                  <a:schemeClr val="tx1"/>
                </a:solidFill>
                <a:effectLst/>
                <a:latin typeface="+mn-lt"/>
                <a:ea typeface="+mn-ea"/>
                <a:cs typeface="+mn-cs"/>
              </a:rPr>
              <a:t> بیان‌گر عشق افراطی به خود و تکیه بر </a:t>
            </a:r>
            <a:r>
              <a:rPr lang="ar-SA" sz="1200" u="sng" kern="1200" dirty="0">
                <a:solidFill>
                  <a:schemeClr val="tx1"/>
                </a:solidFill>
                <a:effectLst/>
                <a:latin typeface="+mn-lt"/>
                <a:ea typeface="+mn-ea"/>
                <a:cs typeface="+mn-cs"/>
                <a:hlinkClick r:id="rId3" tooltip="انگاشت (صفحه وجود ندارد)"/>
              </a:rPr>
              <a:t>خودانگاشت‌های</a:t>
            </a:r>
            <a:r>
              <a:rPr lang="en-US" sz="1200" kern="1200" dirty="0">
                <a:solidFill>
                  <a:schemeClr val="tx1"/>
                </a:solidFill>
                <a:effectLst/>
                <a:latin typeface="+mn-lt"/>
                <a:ea typeface="+mn-ea"/>
                <a:cs typeface="+mn-cs"/>
              </a:rPr>
              <a:t> </a:t>
            </a:r>
            <a:r>
              <a:rPr lang="ar-SA" sz="1200" kern="1200" dirty="0">
                <a:solidFill>
                  <a:schemeClr val="tx1"/>
                </a:solidFill>
                <a:effectLst/>
                <a:latin typeface="+mn-lt"/>
                <a:ea typeface="+mn-ea"/>
                <a:cs typeface="+mn-cs"/>
              </a:rPr>
              <a:t>درونی است</a:t>
            </a:r>
            <a:r>
              <a:rPr lang="en-US" sz="1200" kern="1200" dirty="0">
                <a:solidFill>
                  <a:schemeClr val="tx1"/>
                </a:solidFill>
                <a:effectLst/>
                <a:latin typeface="+mn-lt"/>
                <a:ea typeface="+mn-ea"/>
                <a:cs typeface="+mn-cs"/>
              </a:rPr>
              <a:t>.</a:t>
            </a: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30</a:t>
            </a:fld>
            <a:endParaRPr lang="en-US"/>
          </a:p>
        </p:txBody>
      </p:sp>
    </p:spTree>
    <p:extLst>
      <p:ext uri="{BB962C8B-B14F-4D97-AF65-F5344CB8AC3E}">
        <p14:creationId xmlns:p14="http://schemas.microsoft.com/office/powerpoint/2010/main" val="1553577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دیدید گاهی وقتا بعضیا هر جا می رن از خودشون سِلفی می گیرن. گاهی وقتا برای اینکه خودشون رو به همه ثابت کنن یا بگن من از همه بهتر هستم حاضر هستن هر کاری انجام بدن.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مثلا چند وقت پیشا مد شده بود سلفی با مردگان یا سلفی با حیوانات وحشی یا سلفی از ارتفاع می گرفتن.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اینا حاضرن جونشون رو به خطر بندازن تا دیده بشن. اینا کسایی هستن که فکر می کنن آسمون دهن باز کرده و فقط همین ایشون از اون بالا افتاده پایین و همه ی عالم باید بهشون احترام بزارن. چشم ندارن ببینن یکی پیشرفت کرده و یه قدم از اون جلوتر راه می ره. دائما به دیگران حسودی می کنن و فک می کنن بقیه افراد می خوان تاج و تخت پادشاهیشون رو غصب کنن.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بعد از یه مدت که خوب خودشیفته شدن و به غیر خودشون هیچ کس و هیچ چیزی رو ندیدن، انتظار دارن همه جلوشون خم و راست بشن و به قول خودمون همه آدم حسابشون کنن ولی یکم که می گذره و انتظاراتشون تو جامعه برآورده نمیشه، دچار افسردگی میشن.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مخصوصا وقتایی که تو پیج های مختلف می چرخن و ظاهر زندگی های دیگران رو می بینن و با باطن زندگی خودشون مقایسه می کنند. این افسردگیشون رو چند برابر می کنه و همیشه فکر می کنند دیگران از اونا بهتر هستن.</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31</a:t>
            </a:fld>
            <a:endParaRPr lang="en-US"/>
          </a:p>
        </p:txBody>
      </p:sp>
    </p:spTree>
    <p:extLst>
      <p:ext uri="{BB962C8B-B14F-4D97-AF65-F5344CB8AC3E}">
        <p14:creationId xmlns:p14="http://schemas.microsoft.com/office/powerpoint/2010/main" val="12973308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sz="1200" kern="1200" dirty="0">
                <a:solidFill>
                  <a:schemeClr val="tx1"/>
                </a:solidFill>
                <a:effectLst/>
                <a:latin typeface="+mn-lt"/>
                <a:ea typeface="+mn-ea"/>
                <a:cs typeface="+mn-cs"/>
              </a:rPr>
              <a:t>آخرین آسیب از آسیب های اعتیاد دیجیتال، حواس پرتیه. (البته آسیب های این حوزه خیلی زیاده ولی چون ما وقت نداریم و می خوایم به راهکارها هم بپردازیم به همینا بسنده می کنیم) اونایی که به این فضا اعتیاد پیدا می کنن، انقدر حواسشون به گوشی موبایلشونه که خیلی از چیزا و اتفاقا رو نمی فهمن. مثلا شاید دیده باشید بعضیا که دارن با کامپیوتر بازی می کنن و </a:t>
            </a:r>
            <a:r>
              <a:rPr lang="fa-IR" sz="1200" strike="sngStrike" kern="1200" dirty="0">
                <a:solidFill>
                  <a:schemeClr val="tx1"/>
                </a:solidFill>
                <a:effectLst/>
                <a:latin typeface="+mn-lt"/>
                <a:ea typeface="+mn-ea"/>
                <a:cs typeface="+mn-cs"/>
              </a:rPr>
              <a:t>مادرشون </a:t>
            </a:r>
            <a:r>
              <a:rPr lang="fa-IR" sz="1200" u="sng" kern="1200" dirty="0">
                <a:solidFill>
                  <a:schemeClr val="tx1"/>
                </a:solidFill>
                <a:effectLst/>
                <a:latin typeface="+mn-lt"/>
                <a:ea typeface="+mn-ea"/>
                <a:cs typeface="+mn-cs"/>
              </a:rPr>
              <a:t>مادر یا پدرشون </a:t>
            </a:r>
            <a:r>
              <a:rPr lang="fa-IR" sz="1200" kern="1200" dirty="0">
                <a:solidFill>
                  <a:schemeClr val="tx1"/>
                </a:solidFill>
                <a:effectLst/>
                <a:latin typeface="+mn-lt"/>
                <a:ea typeface="+mn-ea"/>
                <a:cs typeface="+mn-cs"/>
              </a:rPr>
              <a:t>صداشون می کنه</a:t>
            </a:r>
            <a:r>
              <a:rPr lang="fa-IR" sz="1200" u="sng" kern="1200" dirty="0">
                <a:solidFill>
                  <a:schemeClr val="tx1"/>
                </a:solidFill>
                <a:effectLst/>
                <a:latin typeface="+mn-lt"/>
                <a:ea typeface="+mn-ea"/>
                <a:cs typeface="+mn-cs"/>
              </a:rPr>
              <a:t>، واقعا متوجه نمی شن. حتما باید بیان تکونشون بدن یا بلند داد بزنن تا حواسش جمع بشه. یا حتی گاهی وقتا انقدر اعتیادها شدید می شه که سر کلاس هم حواسشون به درس نیست. چند صفحه کتاب می خونن بعدش متوجه می شن که هیچی از کتاب نفهمیدن. یا مثلا تو کوچه و خیابون راه می رن و سرشون تو گوشی موبایلشونه و حواسشون به خیابون نیس که خیلی وقتا علت تصادفات همین اعتیاد به فضای مجازیه. </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32</a:t>
            </a:fld>
            <a:endParaRPr lang="en-US"/>
          </a:p>
        </p:txBody>
      </p:sp>
    </p:spTree>
    <p:extLst>
      <p:ext uri="{BB962C8B-B14F-4D97-AF65-F5344CB8AC3E}">
        <p14:creationId xmlns:p14="http://schemas.microsoft.com/office/powerpoint/2010/main" val="4052515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sz="1200" u="sng" kern="1200" dirty="0">
                <a:solidFill>
                  <a:schemeClr val="tx1"/>
                </a:solidFill>
                <a:effectLst/>
                <a:latin typeface="+mn-lt"/>
                <a:ea typeface="+mn-ea"/>
                <a:cs typeface="+mn-cs"/>
              </a:rPr>
              <a:t>تو خیلی از کشورها، به خاطر اعتیاد دیجتیال آمار تصادفات چند برابر شد. این کلیپ رو با هم دیگه ببینیم.</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33</a:t>
            </a:fld>
            <a:endParaRPr lang="en-US"/>
          </a:p>
        </p:txBody>
      </p:sp>
    </p:spTree>
    <p:extLst>
      <p:ext uri="{BB962C8B-B14F-4D97-AF65-F5344CB8AC3E}">
        <p14:creationId xmlns:p14="http://schemas.microsoft.com/office/powerpoint/2010/main" val="4236442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مطلب جالبترش اینه که بعضی از کشورها مثل چین و آلمان انقدر آمارتصادفاتشون بالا رفته که به فکر افتادن پیاده روهاشون رو تقسیم کنند و یه قسمتی از پیاده روها رو اختصاص بدن به عابرین معتاد !</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حتی یه سری چراغ قرمز رو زمین طراحی کردند که عابرینی که سرشون تو گوشی موبایله، چشمشون به این چراغ ها بیفته و حواسشون رو جمع کنن تا آمار تلفات پایین بیاد.</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34</a:t>
            </a:fld>
            <a:endParaRPr lang="en-US"/>
          </a:p>
        </p:txBody>
      </p:sp>
    </p:spTree>
    <p:extLst>
      <p:ext uri="{BB962C8B-B14F-4D97-AF65-F5344CB8AC3E}">
        <p14:creationId xmlns:p14="http://schemas.microsoft.com/office/powerpoint/2010/main" val="42936671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u="sng" kern="1200" dirty="0">
                <a:solidFill>
                  <a:schemeClr val="tx1"/>
                </a:solidFill>
                <a:effectLst/>
                <a:latin typeface="+mn-lt"/>
                <a:ea typeface="+mn-ea"/>
                <a:cs typeface="+mn-cs"/>
              </a:rPr>
              <a:t>خوب شاید بگید دیگه خیلی از این آسیب ها شنیدیم. حالا اگه کسی به این اعتیاد دچار شد، باید چی کار کنه؟ راهکارهای درمان این اعتیاد چیه؟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35</a:t>
            </a:fld>
            <a:endParaRPr lang="en-US"/>
          </a:p>
        </p:txBody>
      </p:sp>
    </p:spTree>
    <p:extLst>
      <p:ext uri="{BB962C8B-B14F-4D97-AF65-F5344CB8AC3E}">
        <p14:creationId xmlns:p14="http://schemas.microsoft.com/office/powerpoint/2010/main" val="825335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اولین راهکار بحث مدیریت زمانه. امروزه یکی از مهم‌ترین چیزایی که آدم باید تو زندگی بهش توجه کنه وقتشه. هر یه ثانیه که می گذره یه ثانیه از عمرتون داره کم میشه. عمرتون جمع همین ثانیه هاست. در واقع شیرازه حیات ما رو همین وقت تشکیل می‌ده</a:t>
            </a:r>
            <a:r>
              <a:rPr lang="en-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انقدر این وقت اهمیت داره که خدا در قرآن کریمش سوره ای به نام والعصر (وقت یا زمان) داره. تو فضای مجازی هم یکی از نکته های مهم در استفاده از فضای مجازی، مدیریت زمانه. همانطور که قبلا هم گفته شد گاهی وقتا ما تو فضای مجازی گم می شیم و یادمون می ره چند</a:t>
            </a:r>
            <a:r>
              <a:rPr lang="fa-IR" sz="1200" kern="1200" dirty="0">
                <a:solidFill>
                  <a:schemeClr val="tx1"/>
                </a:solidFill>
                <a:effectLst/>
                <a:latin typeface="+mn-lt"/>
                <a:ea typeface="+mn-ea"/>
                <a:cs typeface="+mn-cs"/>
              </a:rPr>
              <a:t> </a:t>
            </a:r>
            <a:r>
              <a:rPr lang="fa-IR" sz="1200" u="sng" kern="1200" dirty="0">
                <a:solidFill>
                  <a:schemeClr val="tx1"/>
                </a:solidFill>
                <a:effectLst/>
                <a:latin typeface="+mn-lt"/>
                <a:ea typeface="+mn-ea"/>
                <a:cs typeface="+mn-cs"/>
              </a:rPr>
              <a:t>ساعت تو این فضا بودیم، این خیلی خطرناکه. چقدر زیبا فرمودند امام ما شیعیان. </a:t>
            </a:r>
            <a:endParaRPr lang="en-US" sz="1200" kern="1200" dirty="0">
              <a:solidFill>
                <a:schemeClr val="tx1"/>
              </a:solidFill>
              <a:effectLst/>
              <a:latin typeface="+mn-lt"/>
              <a:ea typeface="+mn-ea"/>
              <a:cs typeface="+mn-cs"/>
            </a:endParaRPr>
          </a:p>
          <a:p>
            <a:pPr algn="r"/>
            <a:br>
              <a:rPr lang="fa-IR" sz="1200" b="1" kern="1200" dirty="0">
                <a:solidFill>
                  <a:schemeClr val="tx1"/>
                </a:solidFill>
                <a:effectLst/>
                <a:latin typeface="+mn-lt"/>
                <a:ea typeface="+mn-ea"/>
                <a:cs typeface="+mn-cs"/>
              </a:rPr>
            </a:br>
            <a:r>
              <a:rPr lang="fa-IR"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36</a:t>
            </a:fld>
            <a:endParaRPr lang="en-US"/>
          </a:p>
        </p:txBody>
      </p:sp>
    </p:spTree>
    <p:extLst>
      <p:ext uri="{BB962C8B-B14F-4D97-AF65-F5344CB8AC3E}">
        <p14:creationId xmlns:p14="http://schemas.microsoft.com/office/powerpoint/2010/main" val="1637157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امام علی علیه السلام می فرماید:</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الفُرصَةُ سَريعَةُ الفَوتِ ، و بَطِيئَةُ العَودِ</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فرصت با سرعت از دست مى رود و به زحمت به دست مى آید</a:t>
            </a:r>
            <a:r>
              <a:rPr lang="en-US"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u="sng" kern="1200" dirty="0">
                <a:solidFill>
                  <a:schemeClr val="tx1"/>
                </a:solidFill>
                <a:effectLst/>
                <a:latin typeface="+mn-lt"/>
                <a:ea typeface="+mn-ea"/>
                <a:cs typeface="+mn-cs"/>
              </a:rPr>
              <a:t>فرصت مثل باد می گذرده جایی دیگه تو نهج البلاغه داریم که مولامون امیرالمومنین ع فرمودند: «الفُرصَه تمُّر مرِّ السَحاب فانتَهِزوا فُرَصَ الخَیّر » فرصت مانند ابر از افق زندگی می‌گذرد، مواقعی که فرصت‌های خیری پیش می‌آید غنیمت بشمارید و از</a:t>
            </a:r>
            <a:r>
              <a:rPr lang="fa-IR" sz="1200" kern="1200" dirty="0">
                <a:solidFill>
                  <a:schemeClr val="tx1"/>
                </a:solidFill>
                <a:effectLst/>
                <a:latin typeface="+mn-lt"/>
                <a:ea typeface="+mn-ea"/>
                <a:cs typeface="+mn-cs"/>
              </a:rPr>
              <a:t>ش</a:t>
            </a:r>
            <a:r>
              <a:rPr lang="fa-IR" sz="1200" u="sng" kern="1200" dirty="0">
                <a:solidFill>
                  <a:schemeClr val="tx1"/>
                </a:solidFill>
                <a:effectLst/>
                <a:latin typeface="+mn-lt"/>
                <a:ea typeface="+mn-ea"/>
                <a:cs typeface="+mn-cs"/>
              </a:rPr>
              <a:t> استفاده کنید</a:t>
            </a:r>
            <a:r>
              <a:rPr lang="fa-I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اگه به سفارش مولامون توجه نکنیم، فردای قیامت باید بشینیم حسرت بخوریم که چقدر وقت داشتیم و قدرش رو ندونستیم. رسول اكرم صلى الله عليه و آله</a:t>
            </a:r>
            <a:r>
              <a:rPr lang="en-US" sz="1200" kern="1200" dirty="0">
                <a:solidFill>
                  <a:schemeClr val="tx1"/>
                </a:solidFill>
                <a:effectLst/>
                <a:latin typeface="+mn-lt"/>
                <a:ea typeface="+mn-ea"/>
                <a:cs typeface="+mn-cs"/>
              </a:rPr>
              <a:t> : </a:t>
            </a:r>
            <a:r>
              <a:rPr lang="fa-IR" sz="1200" kern="1200" dirty="0">
                <a:solidFill>
                  <a:schemeClr val="tx1"/>
                </a:solidFill>
                <a:effectLst/>
                <a:latin typeface="+mn-lt"/>
                <a:ea typeface="+mn-ea"/>
                <a:cs typeface="+mn-cs"/>
              </a:rPr>
              <a:t>ما مِن ساعَةٍ تَمُرُّ بِابن آدَمَ لَم یُذکَر اللهُ فیها إلّا حَسِرَ عَلَیها یَومَ القیامَةِ. «هر لحظه ای که بر فرزند آدم بگذرد و او به یاد خدا نباشد روز قیامت حسرتش را خواهد خورد.»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نهج الفصاحه ص 707 ، ح 2677</a:t>
            </a:r>
            <a:endParaRPr lang="en-US" sz="1200" kern="1200" dirty="0">
              <a:solidFill>
                <a:schemeClr val="tx1"/>
              </a:solidFill>
              <a:effectLst/>
              <a:latin typeface="+mn-lt"/>
              <a:ea typeface="+mn-ea"/>
              <a:cs typeface="+mn-cs"/>
            </a:endParaRPr>
          </a:p>
          <a:p>
            <a:pPr algn="r"/>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37</a:t>
            </a:fld>
            <a:endParaRPr lang="en-US"/>
          </a:p>
        </p:txBody>
      </p:sp>
    </p:spTree>
    <p:extLst>
      <p:ext uri="{BB962C8B-B14F-4D97-AF65-F5344CB8AC3E}">
        <p14:creationId xmlns:p14="http://schemas.microsoft.com/office/powerpoint/2010/main" val="4101137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u="sng" kern="1200" dirty="0">
                <a:solidFill>
                  <a:schemeClr val="tx1"/>
                </a:solidFill>
                <a:effectLst/>
                <a:latin typeface="+mn-lt"/>
                <a:ea typeface="+mn-ea"/>
                <a:cs typeface="+mn-cs"/>
              </a:rPr>
              <a:t>من امروز متناسب با شرایط جلسه چندتا راهکار برای مدیریت زمان بهتون می دم اما خودتون باید بیشتر تو این زمینه تحقیق کنید و برای وقتتون ارزش قائل بشید</a:t>
            </a:r>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(با توجه به شرایط کلاس و زمان راهکارهای مدیریت زمان توضیح داده شود)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اولویت بندی کنید.</a:t>
            </a:r>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کارهاتون اولویت بندی و دسته بندی داشته باشه و اول به کارهای مهم خودتون برسید.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نشتی های زمان رو پیدا کنید.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بگردید ببینید کجاها وقتتون خیلی هدر می ره. بیشترین زمان عمرتون کجاها خرج شده. تو شبانه روز چقدر وقت برای بازی و تفریح و گشتن با رفقا می زارید. نشتی ها زمان رو باید پیدا کرد.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معیار سنجش زمان را مشخص کنید</a:t>
            </a:r>
            <a:r>
              <a:rPr lang="fa-I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بعضیا معیار سنجش زمانشون ساعته. گاهی وقتا یک ساعت از عمرش هم که بگذره، نمی گه وقتم تلف شد، می گه فقط یک ساعت رفت. برا همین تو برنامه ریزی هاش برای زمان یکساعته ارزش قائل نیست. اما بعضیای دیگه معیار سنجش زمانشون ثانیه است. حتی اگه چند ثانیه از عمرشون بگذره ناراحت می شن و می گن وقتم تلف شد. اینا تو برنامه ریزی هاشون حتی برای رفتن به نانوایی هم برنامه دارن تو راه یا ذکر می گن یا یه مطلب علمی گوش می دن یا حتی تو صف نانوایی با خودشون کتاب می برن و می خونن که حتی ثانیه های عمرشون هم تلف نشه.</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یاد بگیرید گاهی وقتا بگویید نه</a:t>
            </a:r>
            <a:r>
              <a:rPr lang="en-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گاهی وقتا باید محکم و قاطع گفت نه! مثلا وقتی شبه امتحانه و می خوای با گوشی موبایل بازی کنی! اینجا باید محکم و قاطع بگی نه! گاهی وقتا هم با نرمی و لطافت باید گفت نه! مثلا فردا امتحان داری رفیقت می گه بیا امشب بریم یه دوری بزنیم. تو می دونی اولویتت امتحان فردا هست، از طرفی هم نمی تونی روی رفیقت رو زمین بزنی. اینجا بهترین کار اینه با نرمی و لطافت بگی نه! چطوری ؟ مثلا به رفیقت می گی ببین خیلی دوس دارم بیاما ولی فردا امتحان دارم نمی تونم. بزار فردا شب بریم بیرون.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اول می گی دوس دارم باهات بیام که ناراحت نشه بعدم یه جایگزین زمانی دیگه براش مشخص می کنی که بفهمه تو کارات برنامه داری و هر وقتی هر کاری رو بهت نگه. اگه یه مدت طبق برنامه جلو برید دیگه رفیقاتونم می فهمن کاراتون برنامه داره و هر وقت و بی وقتی مزاحمتون نمی شن.</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کارها و وظایف خود را بنویسید.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یکی از راهکارهای مدیریت زمان اینه که وظایف و کارهای خودتون رو بنویسید. وقتی بدونید چقدر کار دارید راحت تر می تونید برنامه ریزی کنید و حتی راحت تر می تونید از گوشی دل بکنید.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بعضی از کارها را به دیگران بسپارید.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تو مباحث مدیریت زمان می گن اگه می خواید، سرتون خلوت تر بشه یاد بگیرید بعضی از کارها رو بین هم دیگه تقسیم کنید که هم کار مشارکتی انجام داده باشید هم بتونید زمان بیشتری به دست بیارید.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زمان مشخصی برای تفریحات و استراحت در نظر بگیرید.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تفریحاتتون رو مختص به گوشی و تلوزیون ندونید و از ورزش ها و تفریحات حرکتی هم لذت بیشتری ببرید.</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برای خودتان جریمه مشخص کنید.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برای خودتون ساعت استفاده از گوشی مشخص کنید و بگید اگه این ساعت گذشت یه مبلغی صدقه می دم یا فردا رو روزه می گیرم.</a:t>
            </a:r>
            <a:endParaRPr lang="en-US" sz="1200" kern="1200" dirty="0">
              <a:solidFill>
                <a:schemeClr val="tx1"/>
              </a:solidFill>
              <a:effectLst/>
              <a:latin typeface="+mn-lt"/>
              <a:ea typeface="+mn-ea"/>
              <a:cs typeface="+mn-cs"/>
            </a:endParaRPr>
          </a:p>
          <a:p>
            <a:pPr lvl="0" algn="r" rtl="1"/>
            <a:r>
              <a:rPr lang="fa-IR" sz="1200" u="sng" kern="1200" dirty="0">
                <a:solidFill>
                  <a:schemeClr val="tx1"/>
                </a:solidFill>
                <a:effectLst/>
                <a:latin typeface="+mn-lt"/>
                <a:ea typeface="+mn-ea"/>
                <a:cs typeface="+mn-cs"/>
              </a:rPr>
              <a:t>امور غیر ضروری را کنار بگذارید.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گاهی وقتا بعضی از کارا هست فقط تلف کردن عمره و غیرضروری. مثلا بازی کردن های زیاد و الکی، عضو شدن تو کانال های بی خاصیت تلگرامی و پیج های به درد نخور اینستاگرامی و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38</a:t>
            </a:fld>
            <a:endParaRPr lang="en-US"/>
          </a:p>
        </p:txBody>
      </p:sp>
    </p:spTree>
    <p:extLst>
      <p:ext uri="{BB962C8B-B14F-4D97-AF65-F5344CB8AC3E}">
        <p14:creationId xmlns:p14="http://schemas.microsoft.com/office/powerpoint/2010/main" val="19809097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راهکار دومی که باید بهش توجه کنید، مدیریت مکانه. گاهی وقتا مکان زمینه گناه رو برای شما فراهم می کنه. برای مثال فک کنید یه روزی یه نفری ماشینشو روشن گذاشته، درِ ماشین هم باز گذشته، ضبطشم روشنه و در همین حال ماشین رو رها کرده و  رفته داخل خونه. اونوقت دزد میاد به سادگی و بدون هیچ زحمتی ماشین رو می بره. شاید اون بنده خدا اصلا قصد دزدی نداشت ولی وقتی دید زمینه دزدی فراهمه، در ماشین بازه و ماشین روشنه انگیزه دزدی پیدا کرد و به سرش زد دزدی کنه. درسته که مقصر اصلی تو این ماجرا دزده و از دزد شکایت می کنیم ولی صاحب ماشین هم سرزنش می کنیم و بهش می گیم اگه در ماشین رو باز نمی ذاشتی به این سادگی ماشینتو نمی دزدیدن.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پس در اصل صاحب ماشین زمینه دزدی رو برای آقای دزد فراهم کرد. ما هم گاهی وقتا باید زمینه اعتیاد رو از بین ببریم. مکان یکی از زمینه های اعتیاد و گناهه. باید خیلی حواسمون باشه تو چه مکانی از گوشی و کامپیوتر استفاده می کنیم. شاید اون مکانه که داره زمینه اعتیاد و گناه رو فراهم می کنه.</a:t>
            </a:r>
            <a:endParaRPr lang="en-US" sz="1200" kern="1200" dirty="0">
              <a:solidFill>
                <a:schemeClr val="tx1"/>
              </a:solidFill>
              <a:effectLst/>
              <a:latin typeface="+mn-lt"/>
              <a:ea typeface="+mn-ea"/>
              <a:cs typeface="+mn-cs"/>
            </a:endParaRPr>
          </a:p>
          <a:p>
            <a:pPr algn="r"/>
            <a:br>
              <a:rPr lang="fa-IR" sz="1200" b="1"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39</a:t>
            </a:fld>
            <a:endParaRPr lang="en-US"/>
          </a:p>
        </p:txBody>
      </p:sp>
    </p:spTree>
    <p:extLst>
      <p:ext uri="{BB962C8B-B14F-4D97-AF65-F5344CB8AC3E}">
        <p14:creationId xmlns:p14="http://schemas.microsoft.com/office/powerpoint/2010/main" val="17671205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بعضیا رو می بینی نصفه شب از زیر پتوشون نور ساطع می شه. اگه کسی ندونه می گه این بچه چقدر چهره اش نورانی شده که شبا از زیر پتو هم نور چهره اش بیرون می زنه. الله اکبر ... بعضیا چقدر ایمان دارن و نماز شب می خونن ... </a:t>
            </a:r>
            <a:endParaRPr lang="en-US" sz="1200" kern="1200" dirty="0">
              <a:solidFill>
                <a:schemeClr val="tx1"/>
              </a:solidFill>
              <a:effectLst/>
              <a:latin typeface="+mn-lt"/>
              <a:ea typeface="+mn-ea"/>
              <a:cs typeface="+mn-cs"/>
            </a:endParaRPr>
          </a:p>
          <a:p>
            <a:pPr algn="r"/>
            <a:r>
              <a:rPr lang="fa-IR" sz="1200" kern="1200" dirty="0">
                <a:solidFill>
                  <a:schemeClr val="tx1"/>
                </a:solidFill>
                <a:effectLst/>
                <a:latin typeface="+mn-lt"/>
                <a:ea typeface="+mn-ea"/>
                <a:cs typeface="+mn-cs"/>
              </a:rPr>
              <a:t>این کلیپ رو "دورهمی" رو ببینیم</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40</a:t>
            </a:fld>
            <a:endParaRPr lang="en-US"/>
          </a:p>
        </p:txBody>
      </p:sp>
    </p:spTree>
    <p:extLst>
      <p:ext uri="{BB962C8B-B14F-4D97-AF65-F5344CB8AC3E}">
        <p14:creationId xmlns:p14="http://schemas.microsoft.com/office/powerpoint/2010/main" val="13113859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پس ما باید مکانی که تو اون مکان از گوشی استفاده می کنیم رو مدیریت کنیم. مثلا گوشی رو با خودمون تو رختخواب نبریم یا جاهایی که تنها هستیم دور و بر اینترنت و فضای مجازی نریم و سعی کنیم با کارهای دیگه خودمون رو سرگرم کنیم.</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امام صادق علیه السلام فرمودند: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إِنَّ الشَّيْطَانَ أَشَدَّ مَا يَهُمُّ بِالْإِنْسَانِ إِذَا كَانَ وَحْدَهُ؛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بیشترین اهتمام شیطان به انسان هنگامی است که تنها (و در خلوت) باشد</a:t>
            </a:r>
            <a:r>
              <a:rPr lang="en-US" sz="1200" kern="1200" dirty="0">
                <a:solidFill>
                  <a:schemeClr val="tx1"/>
                </a:solidFill>
                <a:effectLst/>
                <a:latin typeface="+mn-lt"/>
                <a:ea typeface="+mn-ea"/>
                <a:cs typeface="+mn-cs"/>
              </a:rPr>
              <a:t>.</a:t>
            </a:r>
          </a:p>
          <a:p>
            <a:pPr algn="r" rtl="1"/>
            <a:r>
              <a:rPr lang="fa-IR" sz="1200" kern="1200" dirty="0">
                <a:solidFill>
                  <a:schemeClr val="tx1"/>
                </a:solidFill>
                <a:effectLst/>
                <a:latin typeface="+mn-lt"/>
                <a:ea typeface="+mn-ea"/>
                <a:cs typeface="+mn-cs"/>
              </a:rPr>
              <a:t>الکافی: ج۶، ص۵۳۴</a:t>
            </a:r>
            <a:endParaRPr lang="en-US" sz="1200" kern="1200" dirty="0">
              <a:solidFill>
                <a:schemeClr val="tx1"/>
              </a:solidFill>
              <a:effectLst/>
              <a:latin typeface="+mn-lt"/>
              <a:ea typeface="+mn-ea"/>
              <a:cs typeface="+mn-cs"/>
            </a:endParaRPr>
          </a:p>
          <a:p>
            <a:pPr algn="r"/>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41</a:t>
            </a:fld>
            <a:endParaRPr lang="en-US"/>
          </a:p>
        </p:txBody>
      </p:sp>
    </p:spTree>
    <p:extLst>
      <p:ext uri="{BB962C8B-B14F-4D97-AF65-F5344CB8AC3E}">
        <p14:creationId xmlns:p14="http://schemas.microsoft.com/office/powerpoint/2010/main" val="2655558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a-IR" sz="1200" kern="1200" dirty="0">
                <a:solidFill>
                  <a:schemeClr val="tx1"/>
                </a:solidFill>
                <a:effectLst/>
                <a:latin typeface="+mn-lt"/>
                <a:ea typeface="+mn-ea"/>
                <a:cs typeface="+mn-cs"/>
              </a:rPr>
              <a:t>این کلیپ رو با هم دیگه ببینیم.</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42</a:t>
            </a:fld>
            <a:endParaRPr lang="en-US"/>
          </a:p>
        </p:txBody>
      </p:sp>
    </p:spTree>
    <p:extLst>
      <p:ext uri="{BB962C8B-B14F-4D97-AF65-F5344CB8AC3E}">
        <p14:creationId xmlns:p14="http://schemas.microsoft.com/office/powerpoint/2010/main" val="36708299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راهکار سوم از راهکارهای مدیریت رسانه، مدیریت ابزاره. همونطور که مکان نامناسب زمینه گناه و معصیت و اعتیاد مدرن رو فراهم می کنه، ابزار نامناسب هم بسترسازی می کنه. ما اومدیم از این گوشی استفاده کنیم تا اجتماعی بشیم و این گوشی ابزاری در اختیار ما باشه اما تو عمل که نگاه می کنیم می بینیم ماجرا برعکس شده. ما ابزاری شدیم در اختیار گوشی. وابسته و دلبسته به این ابزار شدیم</a:t>
            </a:r>
            <a:r>
              <a:rPr lang="en-US" sz="1200" kern="1200" dirty="0">
                <a:solidFill>
                  <a:schemeClr val="tx1"/>
                </a:solidFill>
                <a:effectLst/>
                <a:latin typeface="+mn-lt"/>
                <a:ea typeface="+mn-ea"/>
                <a:cs typeface="+mn-cs"/>
              </a:rPr>
              <a:t>. </a:t>
            </a:r>
          </a:p>
          <a:p>
            <a:pPr algn="r" rtl="1"/>
            <a:r>
              <a:rPr lang="fa-IR" sz="1200" kern="1200" dirty="0">
                <a:solidFill>
                  <a:schemeClr val="tx1"/>
                </a:solidFill>
                <a:effectLst/>
                <a:latin typeface="+mn-lt"/>
                <a:ea typeface="+mn-ea"/>
                <a:cs typeface="+mn-cs"/>
              </a:rPr>
              <a:t>اصلا خود غربی ها هم همینو می گن. می گن شبکه های اجتماعی یا </a:t>
            </a:r>
            <a:r>
              <a:rPr lang="en-US" sz="1200" kern="1200" dirty="0">
                <a:solidFill>
                  <a:schemeClr val="tx1"/>
                </a:solidFill>
                <a:effectLst/>
                <a:latin typeface="+mn-lt"/>
                <a:ea typeface="+mn-ea"/>
                <a:cs typeface="+mn-cs"/>
              </a:rPr>
              <a:t>social media</a:t>
            </a:r>
            <a:r>
              <a:rPr lang="fa-IR" sz="1200" kern="1200" dirty="0">
                <a:solidFill>
                  <a:schemeClr val="tx1"/>
                </a:solidFill>
                <a:effectLst/>
                <a:latin typeface="+mn-lt"/>
                <a:ea typeface="+mn-ea"/>
                <a:cs typeface="+mn-cs"/>
              </a:rPr>
              <a:t> انسان  ها رو از نزدیکانشان دور و به دورها نزدیک می کنه. اسمش گول زننده است که می گن شبکه های اجتماعی. گاهی وقتا همین شبکه های اجتماعی آدم رو از خانواده و اجتماع دور می کنه. می بینی تو خونه نشسته با خواهر و برادر و پدر و مادرش حرف نمی زنه بعد با یه نفر اونور دنیا ارتباط می گیرده. گاهی وقتا این ابزار کارشون برعکسه. باید این ابزار رو مدیریت کنیم.</a:t>
            </a:r>
            <a:endParaRPr lang="en-US" sz="1200" kern="1200" dirty="0">
              <a:solidFill>
                <a:schemeClr val="tx1"/>
              </a:solidFill>
              <a:effectLst/>
              <a:latin typeface="+mn-lt"/>
              <a:ea typeface="+mn-ea"/>
              <a:cs typeface="+mn-cs"/>
            </a:endParaRPr>
          </a:p>
          <a:p>
            <a:pPr algn="r"/>
            <a:br>
              <a:rPr lang="fa-IR" sz="1200" b="1" kern="1200" dirty="0">
                <a:solidFill>
                  <a:schemeClr val="tx1"/>
                </a:solidFill>
                <a:effectLst/>
                <a:latin typeface="+mn-lt"/>
                <a:ea typeface="+mn-ea"/>
                <a:cs typeface="+mn-cs"/>
              </a:rPr>
            </a:br>
            <a:r>
              <a:rPr lang="fa-IR"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32E8BEA7-8917-4F80-BDAC-0C3D6B382FD5}" type="slidenum">
              <a:rPr lang="en-US" smtClean="0"/>
              <a:t>43</a:t>
            </a:fld>
            <a:endParaRPr lang="en-US"/>
          </a:p>
        </p:txBody>
      </p:sp>
    </p:spTree>
    <p:extLst>
      <p:ext uri="{BB962C8B-B14F-4D97-AF65-F5344CB8AC3E}">
        <p14:creationId xmlns:p14="http://schemas.microsoft.com/office/powerpoint/2010/main" val="6840069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این ابزار علی رغم استفاده های خوبی که ازش میشه، زمینه ای برای اعتیاد هم باشه. شاید دیده باشید بعضی از بازی ها رو وقتی می خواید نصبش کنید، زیرش می زنه هشدار! این بازی اعتیاد آور است.</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حتی بعضی از اپلیکیشن ها مثل اینستاگرام و تلگرام چون اسمارت اپلیکیشن هستند یا بعضی از گوشی ها و ابزارهای رسانه ای،  طبق اعترافات غربی ها، اعتیاد آوره و اثرات مخربی داره. تو بعضی از کشورهای اروپایی قرار شد رو بعضی از گوشی های موبایل بنویسن، این وسیله اعتیاد آوره. همونطور که رو سیگار می نویسن.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کاری که ما باید انجام بدیم اینه که این ابزار رو مدیریت کنیم و حواسمون به آفت هاش باشه. سعی کنیم هر جایی از این وسیله استفاده نکنیم. تو مهمونی ها، سر سفره ، موقع استراحت و ... بسته های اینترنت روزانه تهیه کنیم که شب ها به اینترنت دسترسی نداشته باشیم. بعضی وقتا از عمد گوشی موبایلمون رو همراه خودمون نبریم. تو هفته یه روز رو بزاریم زندگی بدون موبایل. حتی برا موبایلمون رمز نزاریم یا رمزی بزاریم که همه خانواده بدونن و در آخر از پیام رسان های داخلی استفاده کنیم که آسیب های کمتری داره.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رفقا یه چیزی رو یادتون باشه. اگه خودتون به فکر خودتون نباشید و به داد خودتون نرسید هیچکی به دادتون نمی رسه پس سعی کنید خودتون این ابزار رو مدیریت کنید.</a:t>
            </a:r>
            <a:endParaRPr lang="en-US" sz="1200" kern="1200" dirty="0">
              <a:solidFill>
                <a:schemeClr val="tx1"/>
              </a:solidFill>
              <a:effectLst/>
              <a:latin typeface="+mn-lt"/>
              <a:ea typeface="+mn-ea"/>
              <a:cs typeface="+mn-cs"/>
            </a:endParaRPr>
          </a:p>
          <a:p>
            <a:pPr algn="r" rtl="1"/>
            <a:r>
              <a:rPr lang="en-US" sz="1200" u="sng" kern="1200" dirty="0">
                <a:solidFill>
                  <a:schemeClr val="tx1"/>
                </a:solidFill>
                <a:effectLst/>
                <a:latin typeface="+mn-lt"/>
                <a:ea typeface="+mn-ea"/>
                <a:cs typeface="+mn-cs"/>
                <a:hlinkClick r:id="rId3"/>
              </a:rPr>
              <a:t>https://click.ir/1396/03/31/instagram-psycho-effects-on-users/</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44</a:t>
            </a:fld>
            <a:endParaRPr lang="en-US"/>
          </a:p>
        </p:txBody>
      </p:sp>
    </p:spTree>
    <p:extLst>
      <p:ext uri="{BB962C8B-B14F-4D97-AF65-F5344CB8AC3E}">
        <p14:creationId xmlns:p14="http://schemas.microsoft.com/office/powerpoint/2010/main" val="3480569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راهکار چهارم مدیریت محتواست. «امروزه در عصر اینترنت، مرزهای جغرافیایی و محدودیت های فیزیکی و مادی برای کسب علم تا حد زیادی از بین رفته است و محتوای موجود بر روی شبکه جهانی وب به قدری زیاد شده است که برای چاپ کل این محتوا بر روی کاغذ 136 میلیارد برگه </a:t>
            </a:r>
            <a:r>
              <a:rPr lang="en-US" sz="1200" kern="1200" dirty="0">
                <a:solidFill>
                  <a:schemeClr val="tx1"/>
                </a:solidFill>
                <a:effectLst/>
                <a:latin typeface="+mn-lt"/>
                <a:ea typeface="+mn-ea"/>
                <a:cs typeface="+mn-cs"/>
              </a:rPr>
              <a:t>a4</a:t>
            </a:r>
            <a:r>
              <a:rPr lang="fa-IR" sz="1200" kern="1200" dirty="0">
                <a:solidFill>
                  <a:schemeClr val="tx1"/>
                </a:solidFill>
                <a:effectLst/>
                <a:latin typeface="+mn-lt"/>
                <a:ea typeface="+mn-ea"/>
                <a:cs typeface="+mn-cs"/>
              </a:rPr>
              <a:t> نیاز است و این مقدار ثانیه به ثانیه تصاعدی افزایش می یابد! محتوایی که آموزش راه های بستن بند کفش تا ساخت بمب های قوی و معادلات پیچیده فیزیک را در بر می گیرد و در دسترسی به بسیاری از این آموزش ها تقریبا مجانی است. بزرگترین کتاب خانه های دنیا نسخه های دیجتیال و اسناد خود را بر روی صفحات وب بارگزاری کرده اند».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امروزه طلای جدیدی به طلاهای دیگه اضافه شده. قدیما می گفتن طلای سیاه چیه ؟ نفت. طلای کثیف چیه ؟ زباله. اما امروز یه طلای دیگه تو دنیا مطرحه. طلایی به نام طلای نامرئی. امروز اطلاعات طلای نامرئیه. عصر امروز عصر اطلاعات و ارتباطاته. کسی تو دنیا برنده است که اطلاعات بیشتری داشته باشه. جنگ امروز هم جنگ اطلاعاته.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از طرفی اطلاعات حساس و امنیتی کشورها رو جمع می کنند و از طرفی افکار عمومی مردم رو با شبکه های مختلف ماهواره و فضای مجازی بمباران اطلاعاتی می کنن تا مغز اونها رو شستشو بدن و متاسفانه مغز تنها چیزیه که بعد از شستشو کثیف می شه.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کتاب 150 هشتک ، صفحه 120</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32E8BEA7-8917-4F80-BDAC-0C3D6B382FD5}" type="slidenum">
              <a:rPr lang="en-US" smtClean="0"/>
              <a:t>45</a:t>
            </a:fld>
            <a:endParaRPr lang="en-US"/>
          </a:p>
        </p:txBody>
      </p:sp>
    </p:spTree>
    <p:extLst>
      <p:ext uri="{BB962C8B-B14F-4D97-AF65-F5344CB8AC3E}">
        <p14:creationId xmlns:p14="http://schemas.microsoft.com/office/powerpoint/2010/main" val="17299935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تو یه مقایسه جالب اومدن حساب کردن دیدن حجم اطلاعات وارد شده به ذهن یک انسان امروزی اعم از خبرها، کتابها، تابلوهای تبلیغاتی و دیده ها و شنیده ها در یک روز، برابر کل اطلاعات دریافتی توسط یک انسان قرن هجدهمیه! می دونید این یعنی چی ؟ یعنی ذهن شما از صبح تا شب در تیررس بمباران اطلاعاتیست، که وارد اون میشه. گاهی وقتا بعضی از اطلاعات نه تنها برای ذهن ما مفید نیست بلکه کلی هم آسیب به ذهن می زنه و آدم رو از درس و زندگی می اندازه. درسته می گن کباب چیزه خوبیه (البته اگه گیر بیاد) ولی همون کباب برای بچه 3 یا 4 ماهه می تونه کُشَنده باشه. درسته اطلاعات و محتوا خوبه ولی هر محتوائی برای هر کسی خوب نیست. باید محتوا رو مدیریت کرد و متناسب با نیاز از اون علم و یا محتوا استفاده کرد.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کتاب 150 هشتک</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32E8BEA7-8917-4F80-BDAC-0C3D6B382FD5}" type="slidenum">
              <a:rPr lang="en-US" smtClean="0"/>
              <a:t>46</a:t>
            </a:fld>
            <a:endParaRPr lang="en-US"/>
          </a:p>
        </p:txBody>
      </p:sp>
    </p:spTree>
    <p:extLst>
      <p:ext uri="{BB962C8B-B14F-4D97-AF65-F5344CB8AC3E}">
        <p14:creationId xmlns:p14="http://schemas.microsoft.com/office/powerpoint/2010/main" val="17095768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چقدر زیباس فرازی از تعقیبات نماز عصر که می گیم اللهم اعوذبک من علم لاینفع. خدا یا به تو پناه می برم از علمی که به دردم نمی خوره.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ما چقدر وقتمون بی هوده برای خوندن محتواهای بی خاصیت تو کانال های مختلف شبکه های اجتماعی می گذره. کدوماش به دردمون می خوره. این همه جک و جفنگ که نه خیر دنیا توشه نه خیره آخرت.</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می بینی طرف نیم ساعت داره با گوشی ور می ره. می گی چی کار می کنی؟ می گه دارم مطالعه می کنم! می گی حالا چی خوندی؟ می گه نمی دونم .چرخ زدن الکی در فضای مجازی فقط وقت تلف کردنه. باید محتوا رو مدیریت شده مطالعه کنید که به این آسیب ها دچار نشید.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اگرم می خواهید مطالعه کنید یا از فضای مجازی برای بالا بردن اطلاعاتتون استفاده کنید سعی کنید مطالعه هدف مند داشته باشید. البته اینم بگم در آخر هیچی کتاب نمیشه.</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47</a:t>
            </a:fld>
            <a:endParaRPr lang="en-US"/>
          </a:p>
        </p:txBody>
      </p:sp>
    </p:spTree>
    <p:extLst>
      <p:ext uri="{BB962C8B-B14F-4D97-AF65-F5344CB8AC3E}">
        <p14:creationId xmlns:p14="http://schemas.microsoft.com/office/powerpoint/2010/main" val="1687196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آخرین راهکاری که تو این جلسه خدمت شما دوستان معرفی میشه، مدیریت نیازه.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طبق هرم نظریه آبراهام مازلو نیازهای واقعی ما به چند دسته تقسیم میشه.</a:t>
            </a:r>
            <a:endParaRPr lang="en-US" sz="1200" kern="1200" dirty="0">
              <a:solidFill>
                <a:schemeClr val="tx1"/>
              </a:solidFill>
              <a:effectLst/>
              <a:latin typeface="+mn-lt"/>
              <a:ea typeface="+mn-ea"/>
              <a:cs typeface="+mn-cs"/>
            </a:endParaRPr>
          </a:p>
          <a:p>
            <a:pPr lvl="0" algn="r" rtl="1"/>
            <a:r>
              <a:rPr lang="fa-IR" sz="1200" b="1" kern="1200" dirty="0">
                <a:solidFill>
                  <a:schemeClr val="tx1"/>
                </a:solidFill>
                <a:effectLst/>
                <a:latin typeface="+mn-lt"/>
                <a:ea typeface="+mn-ea"/>
                <a:cs typeface="+mn-cs"/>
              </a:rPr>
              <a:t>نیازهای جسمی یا فیزیولوژیک:</a:t>
            </a:r>
            <a:r>
              <a:rPr lang="fa-IR" sz="1200" kern="1200" dirty="0">
                <a:solidFill>
                  <a:schemeClr val="tx1"/>
                </a:solidFill>
                <a:effectLst/>
                <a:latin typeface="+mn-lt"/>
                <a:ea typeface="+mn-ea"/>
                <a:cs typeface="+mn-cs"/>
              </a:rPr>
              <a:t> مثل خواب، خوراک، سلامت، نیازهای جسمی و جنسی که هر کدوم از این ها نباشه، تندرستی انسان دچار مشکل می شه.</a:t>
            </a:r>
            <a:endParaRPr lang="en-US" sz="1200" kern="1200" dirty="0">
              <a:solidFill>
                <a:schemeClr val="tx1"/>
              </a:solidFill>
              <a:effectLst/>
              <a:latin typeface="+mn-lt"/>
              <a:ea typeface="+mn-ea"/>
              <a:cs typeface="+mn-cs"/>
            </a:endParaRPr>
          </a:p>
          <a:p>
            <a:pPr lvl="0" algn="r" rtl="1"/>
            <a:r>
              <a:rPr lang="fa-IR" sz="1200" b="1" kern="1200" dirty="0">
                <a:solidFill>
                  <a:schemeClr val="tx1"/>
                </a:solidFill>
                <a:effectLst/>
                <a:latin typeface="+mn-lt"/>
                <a:ea typeface="+mn-ea"/>
                <a:cs typeface="+mn-cs"/>
              </a:rPr>
              <a:t>نیازهای امنیتی: </a:t>
            </a:r>
            <a:r>
              <a:rPr lang="fa-IR" sz="1200" kern="1200" dirty="0">
                <a:solidFill>
                  <a:schemeClr val="tx1"/>
                </a:solidFill>
                <a:effectLst/>
                <a:latin typeface="+mn-lt"/>
                <a:ea typeface="+mn-ea"/>
                <a:cs typeface="+mn-cs"/>
              </a:rPr>
              <a:t>مثل امنیت بدنی، امنیت اخلاقی ، امنیت خانوادگی ، امنیت شغلی ، امنیت مالی، که هر کدو از این نیازها برطرف نشه انسان را از حرکتش به نیازهای بالایی هرم باز میداره.</a:t>
            </a:r>
            <a:endParaRPr lang="en-US" sz="1200" kern="1200" dirty="0">
              <a:solidFill>
                <a:schemeClr val="tx1"/>
              </a:solidFill>
              <a:effectLst/>
              <a:latin typeface="+mn-lt"/>
              <a:ea typeface="+mn-ea"/>
              <a:cs typeface="+mn-cs"/>
            </a:endParaRPr>
          </a:p>
          <a:p>
            <a:pPr lvl="0" algn="r" rtl="1"/>
            <a:r>
              <a:rPr lang="fa-IR" sz="1200" b="1" kern="1200" dirty="0">
                <a:solidFill>
                  <a:schemeClr val="tx1"/>
                </a:solidFill>
                <a:effectLst/>
                <a:latin typeface="+mn-lt"/>
                <a:ea typeface="+mn-ea"/>
                <a:cs typeface="+mn-cs"/>
              </a:rPr>
              <a:t>نیازهای اجتماعی:</a:t>
            </a:r>
            <a:r>
              <a:rPr lang="fa-IR" sz="1200" kern="1200" dirty="0">
                <a:solidFill>
                  <a:schemeClr val="tx1"/>
                </a:solidFill>
                <a:effectLst/>
                <a:latin typeface="+mn-lt"/>
                <a:ea typeface="+mn-ea"/>
                <a:cs typeface="+mn-cs"/>
              </a:rPr>
              <a:t> مثل دوستی، ازدواج، خانواده.</a:t>
            </a:r>
            <a:endParaRPr lang="en-US" sz="1200" kern="1200" dirty="0">
              <a:solidFill>
                <a:schemeClr val="tx1"/>
              </a:solidFill>
              <a:effectLst/>
              <a:latin typeface="+mn-lt"/>
              <a:ea typeface="+mn-ea"/>
              <a:cs typeface="+mn-cs"/>
            </a:endParaRPr>
          </a:p>
          <a:p>
            <a:pPr lvl="0" algn="r" rtl="1"/>
            <a:r>
              <a:rPr lang="fa-IR" sz="1200" b="1" kern="1200" dirty="0">
                <a:solidFill>
                  <a:schemeClr val="tx1"/>
                </a:solidFill>
                <a:effectLst/>
                <a:latin typeface="+mn-lt"/>
                <a:ea typeface="+mn-ea"/>
                <a:cs typeface="+mn-cs"/>
              </a:rPr>
              <a:t>نیاز به رضایت و احترام:</a:t>
            </a:r>
            <a:r>
              <a:rPr lang="fa-IR" sz="1200" kern="1200" dirty="0">
                <a:solidFill>
                  <a:schemeClr val="tx1"/>
                </a:solidFill>
                <a:effectLst/>
                <a:latin typeface="+mn-lt"/>
                <a:ea typeface="+mn-ea"/>
                <a:cs typeface="+mn-cs"/>
              </a:rPr>
              <a:t> رضایت درونی، احترام به دیگران، مورد احترام بودن، اعتماد به نفس، عزت نفس که تا وقتی سه نیاز قبلی شما به صورت کامل برطرف نشه این نیاز برآورده نمی شه و هر بخشی از هرم تا قطعه قبلیش کامل نشه اصلا نیاز بعدیش کامل نمی شه.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همه این نیازها مقدمه برای نیاز اساسی انسانه که رأس هرمه ولی چون همه ما مشغول نیازهای ابتدایی هستیم و به درستی این نیازها برطرف نمی شه اصلا به بالاترین نیاز فکر هم نمی کنیم.</a:t>
            </a:r>
            <a:endParaRPr lang="en-US" sz="1200" kern="1200" dirty="0">
              <a:solidFill>
                <a:schemeClr val="tx1"/>
              </a:solidFill>
              <a:effectLst/>
              <a:latin typeface="+mn-lt"/>
              <a:ea typeface="+mn-ea"/>
              <a:cs typeface="+mn-cs"/>
            </a:endParaRPr>
          </a:p>
          <a:p>
            <a:pPr lvl="0" algn="r" rtl="1"/>
            <a:r>
              <a:rPr lang="fa-IR" sz="1200" b="1" kern="1200" dirty="0">
                <a:solidFill>
                  <a:schemeClr val="tx1"/>
                </a:solidFill>
                <a:effectLst/>
                <a:latin typeface="+mn-lt"/>
                <a:ea typeface="+mn-ea"/>
                <a:cs typeface="+mn-cs"/>
              </a:rPr>
              <a:t>نیازهای اخلاقی و خلاقیت:</a:t>
            </a:r>
            <a:r>
              <a:rPr lang="fa-IR" sz="1200" kern="1200" dirty="0">
                <a:solidFill>
                  <a:schemeClr val="tx1"/>
                </a:solidFill>
                <a:effectLst/>
                <a:latin typeface="+mn-lt"/>
                <a:ea typeface="+mn-ea"/>
                <a:cs typeface="+mn-cs"/>
              </a:rPr>
              <a:t> که معروفه به نیازهای متعالی مثل خودشکوفایی، خلاقیت، اخلاقیات. و علت اصلی این که نسل جدید ما خیلی کاری ازشون بر نمی آید و اختراعات کم شده و فکر می کنن نمی تونن کاری انجام بدن اینه که خلاقیتشون شکوفا نشده و علت اصلی اون هم چیزی نیست جز اینکه نیازهای قبلیشون درست برطرف نشده و همچنان درگیر نیازهای سطح پایین هرم شدن.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اینا همه نیازهای واقعی زندگی ما بود که دسته اول و مهم ترین نیازهاست. اما یه دسته دومی از نیازها رو هم داری که رسانه ها برامون درست می کنند تا ما رو مصرف گرا کنند. یادتونه اول بحث اون کلیپ رو دیدید! کلیپ مصرف گرا شدن.</a:t>
            </a:r>
            <a:endParaRPr lang="en-US" sz="1200" kern="1200" dirty="0">
              <a:solidFill>
                <a:schemeClr val="tx1"/>
              </a:solidFill>
              <a:effectLst/>
              <a:latin typeface="+mn-lt"/>
              <a:ea typeface="+mn-ea"/>
              <a:cs typeface="+mn-cs"/>
            </a:endParaRPr>
          </a:p>
          <a:p>
            <a:pPr algn="r" rtl="1"/>
            <a:r>
              <a:rPr lang="ar-SA" sz="1200" b="1" kern="1200" dirty="0">
                <a:solidFill>
                  <a:schemeClr val="tx1"/>
                </a:solidFill>
                <a:effectLst/>
                <a:latin typeface="+mn-lt"/>
                <a:ea typeface="+mn-ea"/>
                <a:cs typeface="+mn-cs"/>
              </a:rPr>
              <a:t>آبراهام هَرولد مَزلو</a:t>
            </a:r>
            <a:r>
              <a:rPr lang="ar-SA" sz="1200" kern="1200" dirty="0">
                <a:solidFill>
                  <a:schemeClr val="tx1"/>
                </a:solidFill>
                <a:effectLst/>
                <a:latin typeface="+mn-lt"/>
                <a:ea typeface="+mn-ea"/>
                <a:cs typeface="+mn-cs"/>
              </a:rPr>
              <a:t> به </a:t>
            </a:r>
            <a:r>
              <a:rPr lang="ar-SA" sz="1200" u="sng" kern="1200" dirty="0">
                <a:solidFill>
                  <a:schemeClr val="tx1"/>
                </a:solidFill>
                <a:effectLst/>
                <a:latin typeface="+mn-lt"/>
                <a:ea typeface="+mn-ea"/>
                <a:cs typeface="+mn-cs"/>
                <a:hlinkClick r:id="rId3" tooltip="زبان انگلیسی"/>
              </a:rPr>
              <a:t>انگلیسی</a:t>
            </a:r>
            <a:r>
              <a:rPr lang="en-US" sz="1200" kern="1200" dirty="0">
                <a:solidFill>
                  <a:schemeClr val="tx1"/>
                </a:solidFill>
                <a:effectLst/>
                <a:latin typeface="+mn-lt"/>
                <a:ea typeface="+mn-ea"/>
                <a:cs typeface="+mn-cs"/>
              </a:rPr>
              <a:t> Abraham (Harold) Maslow </a:t>
            </a: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48</a:t>
            </a:fld>
            <a:endParaRPr lang="en-US"/>
          </a:p>
        </p:txBody>
      </p:sp>
    </p:spTree>
    <p:extLst>
      <p:ext uri="{BB962C8B-B14F-4D97-AF65-F5344CB8AC3E}">
        <p14:creationId xmlns:p14="http://schemas.microsoft.com/office/powerpoint/2010/main" val="9243426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200" kern="1200" dirty="0">
                <a:solidFill>
                  <a:schemeClr val="tx1"/>
                </a:solidFill>
                <a:effectLst/>
                <a:latin typeface="+mn-lt"/>
                <a:ea typeface="+mn-ea"/>
                <a:cs typeface="+mn-cs"/>
              </a:rPr>
              <a:t>نیازهای ساختگی ما که عبارت از احساس نیاز و لازم دانستن چیزهاییه که شخص در واقع به آنها نیاز نداره ولی احساس نیاز غیرواقعی در او ایجاد شده، یعنی انسان در اثر عوامل مختلف مثل:</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آگهی های بازرگانی و تبلیغاتی و یا رسانه ها مخصوصا سریال ها و فیلم های سینمایی و یا چشم و هم چشمی و خواهان تساوی با دیگران بودن، احساس نیاز جدی پیدا می کنه تا جایی که فکر می کنه اگر اون نیاز برآورده نشود، زندگی اش از بین می رود.</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مثلا چند نمونه از نیازهای ساختگی رو براتون مثال بزنم :</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یکی از نیازهای واقعی ما ورزشه. ورزش خوبه و ما برای سلامتی به ورزش نیاز داریم اما یه دفعه می بینید که تمام صفحات اینستاگرام و پروفایل های تلگرام و ... پر می شه از عکس هایی که طرف لخت شده و فیگور گرفته که سیکس پک خودشو نشون بده.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یه دفعه همه میرن سمت یه ورزش خاص به نام بدنسازی. چرا؟ چون مد شده. چون گفتن هم سلامتی داره هم زیبایی. یه دفعه ای می بینی یه نیاز برات ساختن به نام سیکس پک.</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بعضی وقتها تبلیغات تلوزیون یه محصولی را اینقدر تبلیغ می کنه که بیشتر مردم احساس می کنند باید این کالا را بخرن و گرنه سلامتیشون به خطر می افته. چند وقت پیش یک کرم به نام کرم حلزون شروع به تبلیغ کرد. انقدر تبلیغ رو ادامه داد که حتی افرادی که تا حالا کرم به صورت خودشون نزده بودند، احساس می کردند که صورتشان برای شادابی به عصاره حلزون نیاز دارد.</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ممکن است افرادی به خاطر مشکلات تنفسی یا تصادف، به جراحی بینی و صورت نیاز واقعی داشته باشن اما امروزه تقریبا، تب انجام جراحی های زیبایی در بین افراد جامعه، نسبتا فراگیر شده و متاسفانه شاهد انواع و اقسام جراحی های گوناگون از این دسته هستیم. شخص بارها بینی و صورت خود را تحت عمل جراحی قرار می ده. چون انقدر براش تبلیغ شده که تو زشتی و فقط با این جراحی ها زیبا می شوی، که خودش این عمل را از غذا که نیاز واقعی اونه لازم تر می دونه و برای رسیدن به اون تلاش می کنه که شاید برای نیازهای اصلی اش، انقدر تلاش نکنه.</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تا اینجا مثال هایی که زدیم صرفا به خاطر تبلیغات و ... بود که عده ای آمدند برای ما نیازسازی کردن. خوب که دقت کنیم می بینیم عمل جراحی زیبایی و رژیم لاغری و فلان کالای لوکس دکوری و ... اصلا مورد احتیاج ضروری این افراد نبوده ولی طوری برای شخص با شگردهای خاص تبلیغاتی و تکنیک ها اقناعی نیاز سازی کرده اند که دچار نیاز کاذب شده و که می گه : بدون این موارد، زندگی برای من خیلی سخت می شه و یا زندگی برام غیر ممکنه، بنابراین همه هم و غمش برای تهیه اونه ولو با وام و قسط و قرض باشه اون کالا رو تهیه می کنه و به همه گزارش می ده و دیگران رو هم تشویق می کنه که سریع برن بخرن یا انجام بدن، غافل از اینکه این همان چیزی بوده که خودمان برای خود به عنوان یک نیاز ساخته ایم. تعجب اینکه گاهی اوقات، این نیازهای ساختگی، نه تنها نیاز واقعی نبوده بلکه به ضرر انسان نیز می باشد. بعدها که انسان اصل قصه را می فهمد به خود می گوید: من چطوری گول اینها را خوردم ؟ حالا چطوری عوارضش رو جبران کنم ؟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لذا باید حواست باشه بتونی نیازهای واقعی رو از نیازهای کاذب تشخیص بدی و نیازهات رو مدیریت کنی تا این نیازها شما رو دچار اعتیاد مدرن نکنن.</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شش تکه شدن شکم</a:t>
            </a:r>
            <a:endParaRPr lang="en-US" sz="1200" kern="1200" dirty="0">
              <a:solidFill>
                <a:schemeClr val="tx1"/>
              </a:solidFill>
              <a:effectLst/>
              <a:latin typeface="+mn-lt"/>
              <a:ea typeface="+mn-ea"/>
              <a:cs typeface="+mn-cs"/>
            </a:endParaRPr>
          </a:p>
          <a:p>
            <a:pPr algn="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49</a:t>
            </a:fld>
            <a:endParaRPr lang="en-US"/>
          </a:p>
        </p:txBody>
      </p:sp>
    </p:spTree>
    <p:extLst>
      <p:ext uri="{BB962C8B-B14F-4D97-AF65-F5344CB8AC3E}">
        <p14:creationId xmlns:p14="http://schemas.microsoft.com/office/powerpoint/2010/main" val="14920765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fa-IR" sz="1200" kern="1200" dirty="0">
                <a:solidFill>
                  <a:schemeClr val="tx1"/>
                </a:solidFill>
                <a:effectLst/>
                <a:latin typeface="+mn-lt"/>
                <a:ea typeface="+mn-ea"/>
                <a:cs typeface="+mn-cs"/>
              </a:rPr>
              <a:t>در نتیجه برای اینکه دچار اعتیاد به فضای مجای نشیم و از این آسیب بزرگ اجتماعی در امان بمونیم باید از راهکاری های مدیریت فضای مجازی غافل نمونیم.</a:t>
            </a:r>
            <a:endParaRPr lang="en-US" sz="1200" kern="1200" dirty="0">
              <a:solidFill>
                <a:schemeClr val="tx1"/>
              </a:solidFill>
              <a:effectLst/>
              <a:latin typeface="+mn-lt"/>
              <a:ea typeface="+mn-ea"/>
              <a:cs typeface="+mn-cs"/>
            </a:endParaRPr>
          </a:p>
          <a:p>
            <a:pPr lvl="0" rtl="1"/>
            <a:r>
              <a:rPr lang="fa-IR" sz="1200" kern="1200" dirty="0">
                <a:solidFill>
                  <a:schemeClr val="tx1"/>
                </a:solidFill>
                <a:effectLst/>
                <a:latin typeface="+mn-lt"/>
                <a:ea typeface="+mn-ea"/>
                <a:cs typeface="+mn-cs"/>
              </a:rPr>
              <a:t>مدیریت زمان</a:t>
            </a:r>
            <a:endParaRPr lang="en-US" sz="1200" kern="1200" dirty="0">
              <a:solidFill>
                <a:schemeClr val="tx1"/>
              </a:solidFill>
              <a:effectLst/>
              <a:latin typeface="+mn-lt"/>
              <a:ea typeface="+mn-ea"/>
              <a:cs typeface="+mn-cs"/>
            </a:endParaRPr>
          </a:p>
          <a:p>
            <a:pPr lvl="0" rtl="1"/>
            <a:r>
              <a:rPr lang="fa-IR" sz="1200" kern="1200" dirty="0">
                <a:solidFill>
                  <a:schemeClr val="tx1"/>
                </a:solidFill>
                <a:effectLst/>
                <a:latin typeface="+mn-lt"/>
                <a:ea typeface="+mn-ea"/>
                <a:cs typeface="+mn-cs"/>
              </a:rPr>
              <a:t>مدیریت مکان</a:t>
            </a:r>
            <a:endParaRPr lang="en-US" sz="1200" kern="1200" dirty="0">
              <a:solidFill>
                <a:schemeClr val="tx1"/>
              </a:solidFill>
              <a:effectLst/>
              <a:latin typeface="+mn-lt"/>
              <a:ea typeface="+mn-ea"/>
              <a:cs typeface="+mn-cs"/>
            </a:endParaRPr>
          </a:p>
          <a:p>
            <a:pPr lvl="0" rtl="1"/>
            <a:r>
              <a:rPr lang="fa-IR" sz="1200" kern="1200" dirty="0">
                <a:solidFill>
                  <a:schemeClr val="tx1"/>
                </a:solidFill>
                <a:effectLst/>
                <a:latin typeface="+mn-lt"/>
                <a:ea typeface="+mn-ea"/>
                <a:cs typeface="+mn-cs"/>
              </a:rPr>
              <a:t>مدیریت ابزار</a:t>
            </a:r>
            <a:endParaRPr lang="en-US" sz="1200" kern="1200" dirty="0">
              <a:solidFill>
                <a:schemeClr val="tx1"/>
              </a:solidFill>
              <a:effectLst/>
              <a:latin typeface="+mn-lt"/>
              <a:ea typeface="+mn-ea"/>
              <a:cs typeface="+mn-cs"/>
            </a:endParaRPr>
          </a:p>
          <a:p>
            <a:pPr lvl="0" rtl="1"/>
            <a:r>
              <a:rPr lang="fa-IR" sz="1200" kern="1200" dirty="0">
                <a:solidFill>
                  <a:schemeClr val="tx1"/>
                </a:solidFill>
                <a:effectLst/>
                <a:latin typeface="+mn-lt"/>
                <a:ea typeface="+mn-ea"/>
                <a:cs typeface="+mn-cs"/>
              </a:rPr>
              <a:t>مدیریت محتوا</a:t>
            </a:r>
            <a:endParaRPr lang="en-US" sz="1200" kern="1200" dirty="0">
              <a:solidFill>
                <a:schemeClr val="tx1"/>
              </a:solidFill>
              <a:effectLst/>
              <a:latin typeface="+mn-lt"/>
              <a:ea typeface="+mn-ea"/>
              <a:cs typeface="+mn-cs"/>
            </a:endParaRPr>
          </a:p>
          <a:p>
            <a:pPr lvl="0" rtl="1"/>
            <a:r>
              <a:rPr lang="fa-IR" sz="1200" kern="1200" dirty="0">
                <a:solidFill>
                  <a:schemeClr val="tx1"/>
                </a:solidFill>
                <a:effectLst/>
                <a:latin typeface="+mn-lt"/>
                <a:ea typeface="+mn-ea"/>
                <a:cs typeface="+mn-cs"/>
              </a:rPr>
              <a:t>مدیریت نیاز</a:t>
            </a:r>
            <a:endParaRPr lang="en-US" sz="1200" kern="1200" dirty="0">
              <a:solidFill>
                <a:schemeClr val="tx1"/>
              </a:solidFill>
              <a:effectLst/>
              <a:latin typeface="+mn-lt"/>
              <a:ea typeface="+mn-ea"/>
              <a:cs typeface="+mn-cs"/>
            </a:endParaRPr>
          </a:p>
          <a:p>
            <a:pPr rtl="1"/>
            <a:r>
              <a:rPr lang="fa-IR" sz="1200" kern="1200" dirty="0">
                <a:solidFill>
                  <a:schemeClr val="tx1"/>
                </a:solidFill>
                <a:effectLst/>
                <a:latin typeface="+mn-lt"/>
                <a:ea typeface="+mn-ea"/>
                <a:cs typeface="+mn-cs"/>
              </a:rPr>
              <a:t>و در آخر یادمان باشد فراموش نکنیم كه پیشرفت تکنولوژی برای راحت تر کردن زندگی است نه از بین بردن زندگی.</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50</a:t>
            </a:fld>
            <a:endParaRPr lang="en-US"/>
          </a:p>
        </p:txBody>
      </p:sp>
    </p:spTree>
    <p:extLst>
      <p:ext uri="{BB962C8B-B14F-4D97-AF65-F5344CB8AC3E}">
        <p14:creationId xmlns:p14="http://schemas.microsoft.com/office/powerpoint/2010/main" val="27899722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a-IR"/>
              <a:t>کاری از بنیاد ملی مصونیت های اجتماعی ردم</a:t>
            </a:r>
            <a:endParaRPr lang="en-US" dirty="0"/>
          </a:p>
        </p:txBody>
      </p:sp>
      <p:sp>
        <p:nvSpPr>
          <p:cNvPr id="4" name="Slide Number Placeholder 3"/>
          <p:cNvSpPr>
            <a:spLocks noGrp="1"/>
          </p:cNvSpPr>
          <p:nvPr>
            <p:ph type="sldNum" sz="quarter" idx="10"/>
          </p:nvPr>
        </p:nvSpPr>
        <p:spPr/>
        <p:txBody>
          <a:bodyPr/>
          <a:lstStyle/>
          <a:p>
            <a:fld id="{708D58A6-DCF9-4C13-811D-FB7F244C500E}" type="slidenum">
              <a:rPr lang="en-US" smtClean="0"/>
              <a:t>51</a:t>
            </a:fld>
            <a:endParaRPr lang="en-US"/>
          </a:p>
        </p:txBody>
      </p:sp>
    </p:spTree>
    <p:extLst>
      <p:ext uri="{BB962C8B-B14F-4D97-AF65-F5344CB8AC3E}">
        <p14:creationId xmlns:p14="http://schemas.microsoft.com/office/powerpoint/2010/main" val="2368410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76AB13B-8AA1-4F9D-BD7D-1E735FD000BD}" type="datetimeFigureOut">
              <a:rPr lang="en-US" smtClean="0"/>
              <a:t>12/27/2023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271125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AB13B-8AA1-4F9D-BD7D-1E735FD000BD}" type="datetimeFigureOut">
              <a:rPr lang="en-US" smtClean="0"/>
              <a:t>12/27/2023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96486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6AB13B-8AA1-4F9D-BD7D-1E735FD000BD}" type="datetimeFigureOut">
              <a:rPr lang="en-US" smtClean="0"/>
              <a:t>12/27/2023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331471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6AB13B-8AA1-4F9D-BD7D-1E735FD000BD}" type="datetimeFigureOut">
              <a:rPr lang="en-US" smtClean="0"/>
              <a:t>12/27/2023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788285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6AB13B-8AA1-4F9D-BD7D-1E735FD000BD}" type="datetimeFigureOut">
              <a:rPr lang="en-US" smtClean="0"/>
              <a:t>12/27/2023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73473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6AB13B-8AA1-4F9D-BD7D-1E735FD000BD}" type="datetimeFigureOut">
              <a:rPr lang="en-US" smtClean="0"/>
              <a:t>12/27/2023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2098248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AB13B-8AA1-4F9D-BD7D-1E735FD000BD}" type="datetimeFigureOut">
              <a:rPr lang="en-US" smtClean="0"/>
              <a:t>12/27/2023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2933279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6AB13B-8AA1-4F9D-BD7D-1E735FD000BD}" type="datetimeFigureOut">
              <a:rPr lang="en-US" smtClean="0"/>
              <a:t>12/27/2023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2487961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6AB13B-8AA1-4F9D-BD7D-1E735FD000BD}" type="datetimeFigureOut">
              <a:rPr lang="en-US" smtClean="0"/>
              <a:t>12/27/2023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227874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AB13B-8AA1-4F9D-BD7D-1E735FD000BD}" type="datetimeFigureOut">
              <a:rPr lang="en-US" smtClean="0"/>
              <a:t>12/27/2023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35584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AB13B-8AA1-4F9D-BD7D-1E735FD000BD}" type="datetimeFigureOut">
              <a:rPr lang="en-US" smtClean="0"/>
              <a:t>12/27/2023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FDFE7-3966-43C8-91A8-FEED88B060BE}" type="slidenum">
              <a:rPr lang="en-US" smtClean="0"/>
              <a:t>‹#›</a:t>
            </a:fld>
            <a:endParaRPr lang="en-US"/>
          </a:p>
        </p:txBody>
      </p:sp>
    </p:spTree>
    <p:extLst>
      <p:ext uri="{BB962C8B-B14F-4D97-AF65-F5344CB8AC3E}">
        <p14:creationId xmlns:p14="http://schemas.microsoft.com/office/powerpoint/2010/main" val="109807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AB13B-8AA1-4F9D-BD7D-1E735FD000BD}" type="datetimeFigureOut">
              <a:rPr lang="en-US" smtClean="0"/>
              <a:t>12/27/2023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FDFE7-3966-43C8-91A8-FEED88B060BE}" type="slidenum">
              <a:rPr lang="en-US" smtClean="0"/>
              <a:t>‹#›</a:t>
            </a:fld>
            <a:endParaRPr lang="en-US"/>
          </a:p>
        </p:txBody>
      </p:sp>
    </p:spTree>
    <p:extLst>
      <p:ext uri="{BB962C8B-B14F-4D97-AF65-F5344CB8AC3E}">
        <p14:creationId xmlns:p14="http://schemas.microsoft.com/office/powerpoint/2010/main" val="3267246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5.png"/><Relationship Id="rId18" Type="http://schemas.microsoft.com/office/2007/relationships/hdphoto" Target="../media/hdphoto11.wdp"/><Relationship Id="rId3" Type="http://schemas.openxmlformats.org/officeDocument/2006/relationships/image" Target="../media/image8.png"/><Relationship Id="rId21" Type="http://schemas.openxmlformats.org/officeDocument/2006/relationships/image" Target="../media/image19.png"/><Relationship Id="rId7" Type="http://schemas.openxmlformats.org/officeDocument/2006/relationships/image" Target="../media/image12.png"/><Relationship Id="rId12" Type="http://schemas.microsoft.com/office/2007/relationships/hdphoto" Target="../media/hdphoto8.wdp"/><Relationship Id="rId17" Type="http://schemas.openxmlformats.org/officeDocument/2006/relationships/image" Target="../media/image17.png"/><Relationship Id="rId2" Type="http://schemas.openxmlformats.org/officeDocument/2006/relationships/notesSlide" Target="../notesSlides/notesSlide5.xml"/><Relationship Id="rId16" Type="http://schemas.microsoft.com/office/2007/relationships/hdphoto" Target="../media/hdphoto10.wdp"/><Relationship Id="rId20" Type="http://schemas.microsoft.com/office/2007/relationships/hdphoto" Target="../media/hdphoto12.wdp"/><Relationship Id="rId1" Type="http://schemas.openxmlformats.org/officeDocument/2006/relationships/slideLayout" Target="../slideLayouts/slideLayout2.xml"/><Relationship Id="rId6" Type="http://schemas.microsoft.com/office/2007/relationships/hdphoto" Target="../media/hdphoto5.wdp"/><Relationship Id="rId11" Type="http://schemas.openxmlformats.org/officeDocument/2006/relationships/image" Target="../media/image14.png"/><Relationship Id="rId5" Type="http://schemas.openxmlformats.org/officeDocument/2006/relationships/image" Target="../media/image11.png"/><Relationship Id="rId15" Type="http://schemas.openxmlformats.org/officeDocument/2006/relationships/image" Target="../media/image16.png"/><Relationship Id="rId10" Type="http://schemas.microsoft.com/office/2007/relationships/hdphoto" Target="../media/hdphoto7.wdp"/><Relationship Id="rId19" Type="http://schemas.openxmlformats.org/officeDocument/2006/relationships/image" Target="../media/image18.png"/><Relationship Id="rId4" Type="http://schemas.openxmlformats.org/officeDocument/2006/relationships/image" Target="../media/image10.png"/><Relationship Id="rId9" Type="http://schemas.openxmlformats.org/officeDocument/2006/relationships/image" Target="../media/image13.png"/><Relationship Id="rId14" Type="http://schemas.microsoft.com/office/2007/relationships/hdphoto" Target="../media/hdphoto9.wdp"/><Relationship Id="rId22" Type="http://schemas.microsoft.com/office/2007/relationships/hdphoto" Target="../media/hdphoto13.wdp"/></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21.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23.png"/><Relationship Id="rId4" Type="http://schemas.microsoft.com/office/2007/relationships/hdphoto" Target="../media/hdphoto14.wdp"/></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17.wdp"/><Relationship Id="rId2" Type="http://schemas.microsoft.com/office/2007/relationships/media" Target="../media/media3.mp4"/><Relationship Id="rId1" Type="http://schemas.openxmlformats.org/officeDocument/2006/relationships/video" Target="NULL" TargetMode="Externa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8.jp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11.xml"/><Relationship Id="rId16" Type="http://schemas.openxmlformats.org/officeDocument/2006/relationships/image" Target="../media/image40.png"/><Relationship Id="rId1" Type="http://schemas.openxmlformats.org/officeDocument/2006/relationships/slideLayout" Target="../slideLayouts/slideLayout2.xml"/><Relationship Id="rId6" Type="http://schemas.microsoft.com/office/2007/relationships/hdphoto" Target="../media/hdphoto18.wdp"/><Relationship Id="rId11" Type="http://schemas.openxmlformats.org/officeDocument/2006/relationships/image" Target="../media/image35.png"/><Relationship Id="rId5" Type="http://schemas.openxmlformats.org/officeDocument/2006/relationships/image" Target="../media/image30.png"/><Relationship Id="rId15" Type="http://schemas.openxmlformats.org/officeDocument/2006/relationships/image" Target="../media/image39.pn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33.pn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microsoft.com/office/2007/relationships/hdphoto" Target="../media/hdphoto19.wdp"/></Relationships>
</file>

<file path=ppt/slides/_rels/slide1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9.jpg"/><Relationship Id="rId7"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jpg"/><Relationship Id="rId5" Type="http://schemas.microsoft.com/office/2007/relationships/hdphoto" Target="../media/hdphoto21.wdp"/><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2.wdp"/></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microsoft.com/office/2007/relationships/hdphoto" Target="../media/hdphoto23.wdp"/><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24.wdp"/></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25.wdp"/></Relationships>
</file>

<file path=ppt/slides/_rels/slide2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65.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6.wdp"/></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69.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g"/><Relationship Id="rId4" Type="http://schemas.microsoft.com/office/2007/relationships/hdphoto" Target="../media/hdphoto27.wdp"/></Relationships>
</file>

<file path=ppt/slides/_rels/slide3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5.jpg"/><Relationship Id="rId7" Type="http://schemas.openxmlformats.org/officeDocument/2006/relationships/image" Target="../media/image79.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76.jpg"/></Relationships>
</file>

<file path=ppt/slides/_rels/slide3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81.pn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4.jpg"/><Relationship Id="rId4" Type="http://schemas.openxmlformats.org/officeDocument/2006/relationships/image" Target="../media/image83.jp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microsoft.com/office/2007/relationships/hdphoto" Target="../media/hdphoto28.wdp"/><Relationship Id="rId4" Type="http://schemas.openxmlformats.org/officeDocument/2006/relationships/image" Target="../media/image85.png"/></Relationships>
</file>

<file path=ppt/slides/_rels/slide36.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6.png"/><Relationship Id="rId7" Type="http://schemas.openxmlformats.org/officeDocument/2006/relationships/image" Target="../media/image89.png"/><Relationship Id="rId12" Type="http://schemas.openxmlformats.org/officeDocument/2006/relationships/image" Target="../media/image94.png"/><Relationship Id="rId17" Type="http://schemas.openxmlformats.org/officeDocument/2006/relationships/image" Target="../media/image99.png"/><Relationship Id="rId2" Type="http://schemas.openxmlformats.org/officeDocument/2006/relationships/notesSlide" Target="../notesSlides/notesSlide35.xml"/><Relationship Id="rId16"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gif"/><Relationship Id="rId15" Type="http://schemas.openxmlformats.org/officeDocument/2006/relationships/image" Target="../media/image97.png"/><Relationship Id="rId10" Type="http://schemas.openxmlformats.org/officeDocument/2006/relationships/image" Target="../media/image92.png"/><Relationship Id="rId4" Type="http://schemas.microsoft.com/office/2007/relationships/hdphoto" Target="../media/hdphoto29.wdp"/><Relationship Id="rId9" Type="http://schemas.openxmlformats.org/officeDocument/2006/relationships/image" Target="../media/image91.png"/><Relationship Id="rId1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microsoft.com/office/2007/relationships/hdphoto" Target="../media/hdphoto30.wdp"/></Relationships>
</file>

<file path=ppt/slides/_rels/slide3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7.mp4"/><Relationship Id="rId1" Type="http://schemas.openxmlformats.org/officeDocument/2006/relationships/video" Target="NULL" TargetMode="External"/><Relationship Id="rId5" Type="http://schemas.openxmlformats.org/officeDocument/2006/relationships/image" Target="../media/image105.png"/><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microsoft.com/office/2007/relationships/hdphoto" Target="../media/hdphoto31.wdp"/></Relationships>
</file>

<file path=ppt/slides/_rels/slide4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microsoft.com/office/2007/relationships/hdphoto" Target="../media/hdphoto32.wdp"/></Relationships>
</file>

<file path=ppt/slides/_rels/slide4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microsoft.com/office/2007/relationships/hdphoto" Target="../media/hdphoto33.wdp"/></Relationships>
</file>

<file path=ppt/slides/_rels/slide4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34.wdp"/></Relationships>
</file>

<file path=ppt/slides/_rels/slide4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microsoft.com/office/2007/relationships/hdphoto" Target="../media/hdphoto35.wdp"/></Relationships>
</file>

<file path=ppt/slides/_rels/slide48.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jpeg"/><Relationship Id="rId18" Type="http://schemas.openxmlformats.org/officeDocument/2006/relationships/image" Target="../media/image126.png"/><Relationship Id="rId3" Type="http://schemas.openxmlformats.org/officeDocument/2006/relationships/image" Target="../media/image111.png"/><Relationship Id="rId21" Type="http://schemas.openxmlformats.org/officeDocument/2006/relationships/image" Target="../media/image129.png"/><Relationship Id="rId7" Type="http://schemas.openxmlformats.org/officeDocument/2006/relationships/image" Target="../media/image115.png"/><Relationship Id="rId12" Type="http://schemas.openxmlformats.org/officeDocument/2006/relationships/image" Target="../media/image120.png"/><Relationship Id="rId17" Type="http://schemas.openxmlformats.org/officeDocument/2006/relationships/image" Target="../media/image125.png"/><Relationship Id="rId2" Type="http://schemas.openxmlformats.org/officeDocument/2006/relationships/notesSlide" Target="../notesSlides/notesSlide47.xml"/><Relationship Id="rId16" Type="http://schemas.openxmlformats.org/officeDocument/2006/relationships/image" Target="../media/image124.png"/><Relationship Id="rId20"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19.png"/><Relationship Id="rId24" Type="http://schemas.openxmlformats.org/officeDocument/2006/relationships/image" Target="../media/image132.png"/><Relationship Id="rId5" Type="http://schemas.openxmlformats.org/officeDocument/2006/relationships/image" Target="../media/image113.png"/><Relationship Id="rId15" Type="http://schemas.openxmlformats.org/officeDocument/2006/relationships/image" Target="../media/image123.png"/><Relationship Id="rId23" Type="http://schemas.openxmlformats.org/officeDocument/2006/relationships/image" Target="../media/image131.png"/><Relationship Id="rId10" Type="http://schemas.openxmlformats.org/officeDocument/2006/relationships/image" Target="../media/image118.png"/><Relationship Id="rId19" Type="http://schemas.openxmlformats.org/officeDocument/2006/relationships/image" Target="../media/image127.jpe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png"/><Relationship Id="rId22" Type="http://schemas.openxmlformats.org/officeDocument/2006/relationships/image" Target="../media/image130.jpeg"/></Relationships>
</file>

<file path=ppt/slides/_rels/slide49.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35.jpg"/><Relationship Id="rId4" Type="http://schemas.openxmlformats.org/officeDocument/2006/relationships/image" Target="../media/image134.jpg"/></Relationships>
</file>

<file path=ppt/slides/_rels/slide50.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microsoft.com/office/2007/relationships/hdphoto" Target="../media/hdphoto36.wdp"/><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2303" b="100000" l="0" r="100000">
                        <a14:backgroundMark x1="67939" y1="56303" x2="67939" y2="56303"/>
                        <a14:backgroundMark x1="92121" y1="58606" x2="92121" y2="58606"/>
                        <a14:backgroundMark x1="79091" y1="33030" x2="79091" y2="33030"/>
                      </a14:backgroundRemoval>
                    </a14:imgEffect>
                  </a14:imgLayer>
                </a14:imgProps>
              </a:ext>
              <a:ext uri="{28A0092B-C50C-407E-A947-70E740481C1C}">
                <a14:useLocalDpi xmlns:a14="http://schemas.microsoft.com/office/drawing/2010/main" val="0"/>
              </a:ext>
            </a:extLst>
          </a:blip>
          <a:stretch>
            <a:fillRect/>
          </a:stretch>
        </p:blipFill>
        <p:spPr>
          <a:xfrm>
            <a:off x="3592286" y="796471"/>
            <a:ext cx="4657271" cy="465727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432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67148" y="925964"/>
            <a:ext cx="4034315" cy="4524315"/>
          </a:xfrm>
          <a:prstGeom prst="rect">
            <a:avLst/>
          </a:prstGeom>
        </p:spPr>
        <p:txBody>
          <a:bodyPr wrap="square">
            <a:spAutoFit/>
          </a:bodyPr>
          <a:lstStyle/>
          <a:p>
            <a:pPr algn="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یکی</a:t>
            </a:r>
          </a:p>
          <a:p>
            <a:pPr algn="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 بود،</a:t>
            </a:r>
          </a:p>
          <a:p>
            <a:pPr algn="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یکی</a:t>
            </a:r>
          </a:p>
          <a:p>
            <a:pPr algn="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 نبود ...</a:t>
            </a:r>
            <a:endParaRPr lang="en-US" sz="7200" dirty="0">
              <a:ln w="38100">
                <a:solidFill>
                  <a:schemeClr val="tx1"/>
                </a:solidFill>
              </a:ln>
              <a:solidFill>
                <a:srgbClr val="00B0F0"/>
              </a:solidFill>
              <a:effectLst>
                <a:glow rad="139700">
                  <a:schemeClr val="bg1"/>
                </a:glow>
              </a:effectLst>
              <a:cs typeface="B Titr" pitchFamily="2" charset="-78"/>
            </a:endParaRPr>
          </a:p>
        </p:txBody>
      </p:sp>
      <p:pic>
        <p:nvPicPr>
          <p:cNvPr id="4" name="Content Placeholder 3">
            <a:extLst>
              <a:ext uri="{FF2B5EF4-FFF2-40B4-BE49-F238E27FC236}">
                <a16:creationId xmlns:a16="http://schemas.microsoft.com/office/drawing/2014/main" id="{38FB0D73-D5A1-968E-1C65-82C8E48373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8000" y="253682"/>
            <a:ext cx="7032605" cy="5879944"/>
          </a:xfrm>
        </p:spPr>
      </p:pic>
    </p:spTree>
    <p:extLst>
      <p:ext uri="{BB962C8B-B14F-4D97-AF65-F5344CB8AC3E}">
        <p14:creationId xmlns:p14="http://schemas.microsoft.com/office/powerpoint/2010/main" val="2746847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BEBA8EAE-BF5A-486C-A8C5-ECC9F3942E4B}">
                <a14:imgProps xmlns:a14="http://schemas.microsoft.com/office/drawing/2010/main">
                  <a14:imgLayer r:embed="rId4">
                    <a14:imgEffect>
                      <a14:backgroundRemoval t="0" b="100000" l="0" r="100000">
                        <a14:backgroundMark x1="83473" y1="45800" x2="83473" y2="86000"/>
                        <a14:backgroundMark x1="70308" y1="60600" x2="76190" y2="77200"/>
                        <a14:backgroundMark x1="31092" y1="61400" x2="30812" y2="67800"/>
                      </a14:backgroundRemoval>
                    </a14:imgEffect>
                  </a14:imgLayer>
                </a14:imgProps>
              </a:ext>
              <a:ext uri="{28A0092B-C50C-407E-A947-70E740481C1C}">
                <a14:useLocalDpi xmlns:a14="http://schemas.microsoft.com/office/drawing/2010/main" val="0"/>
              </a:ext>
            </a:extLst>
          </a:blip>
          <a:srcRect l="25221" r="25471" b="4702"/>
          <a:stretch/>
        </p:blipFill>
        <p:spPr>
          <a:xfrm>
            <a:off x="8706810" y="215900"/>
            <a:ext cx="1968501" cy="5328526"/>
          </a:xfrm>
          <a:effectLst>
            <a:glow rad="228600">
              <a:schemeClr val="accent1">
                <a:satMod val="175000"/>
                <a:alpha val="40000"/>
              </a:schemeClr>
            </a:glow>
            <a:reflection blurRad="6350" stA="50000" endA="300" endPos="55000" dir="5400000" sy="-100000" algn="bl" rotWithShape="0"/>
            <a:softEdge rad="12700"/>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9130" y="1506179"/>
            <a:ext cx="6055479" cy="40382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ounded Rectangle 6"/>
          <p:cNvSpPr/>
          <p:nvPr/>
        </p:nvSpPr>
        <p:spPr>
          <a:xfrm>
            <a:off x="3400130" y="215900"/>
            <a:ext cx="5306680"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b="1" dirty="0">
                <a:ln w="12700" cmpd="sng">
                  <a:solidFill>
                    <a:schemeClr val="tx1"/>
                  </a:solidFill>
                  <a:prstDash val="solid"/>
                </a:ln>
                <a:solidFill>
                  <a:schemeClr val="bg1"/>
                </a:solidFill>
                <a:cs typeface="B Titr" panose="00000700000000000000" pitchFamily="2" charset="-78"/>
              </a:rPr>
              <a:t>اولین تلفن همــراه تاریخ</a:t>
            </a:r>
            <a:endParaRPr lang="en-US" sz="3600" b="1" dirty="0">
              <a:ln w="12700" cmpd="sng">
                <a:solidFill>
                  <a:schemeClr val="tx1"/>
                </a:solidFill>
                <a:prstDash val="solid"/>
              </a:ln>
              <a:solidFill>
                <a:schemeClr val="bg1"/>
              </a:solidFill>
              <a:cs typeface="B Titr" panose="00000700000000000000" pitchFamily="2" charset="-78"/>
            </a:endParaRPr>
          </a:p>
        </p:txBody>
      </p:sp>
      <p:sp>
        <p:nvSpPr>
          <p:cNvPr id="8" name="Rectangle 7"/>
          <p:cNvSpPr/>
          <p:nvPr/>
        </p:nvSpPr>
        <p:spPr>
          <a:xfrm>
            <a:off x="2662863" y="5709202"/>
            <a:ext cx="3108015" cy="707886"/>
          </a:xfrm>
          <a:prstGeom prst="rect">
            <a:avLst/>
          </a:prstGeom>
        </p:spPr>
        <p:txBody>
          <a:bodyPr wrap="square">
            <a:spAutoFit/>
          </a:bodyPr>
          <a:lstStyle/>
          <a:p>
            <a:pPr algn="ctr" rtl="1" eaLnBrk="1" fontAlgn="auto" hangingPunct="1">
              <a:spcBef>
                <a:spcPts val="0"/>
              </a:spcBef>
              <a:spcAft>
                <a:spcPts val="0"/>
              </a:spcAft>
              <a:defRPr/>
            </a:pPr>
            <a:r>
              <a:rPr lang="fa-IR" sz="4000" dirty="0">
                <a:ln w="9525">
                  <a:solidFill>
                    <a:schemeClr val="tx1"/>
                  </a:solidFill>
                </a:ln>
                <a:solidFill>
                  <a:schemeClr val="accent4"/>
                </a:solidFill>
                <a:effectLst>
                  <a:glow rad="101600">
                    <a:schemeClr val="accent3">
                      <a:satMod val="175000"/>
                      <a:alpha val="40000"/>
                    </a:schemeClr>
                  </a:glow>
                </a:effectLst>
                <a:cs typeface="B Titr" pitchFamily="2" charset="-78"/>
              </a:rPr>
              <a:t>مارتیـن کوپر</a:t>
            </a:r>
          </a:p>
        </p:txBody>
      </p:sp>
      <p:sp>
        <p:nvSpPr>
          <p:cNvPr id="9" name="Rectangle 8"/>
          <p:cNvSpPr/>
          <p:nvPr/>
        </p:nvSpPr>
        <p:spPr>
          <a:xfrm>
            <a:off x="8139120" y="5893868"/>
            <a:ext cx="3103880" cy="523220"/>
          </a:xfrm>
          <a:prstGeom prst="rect">
            <a:avLst/>
          </a:prstGeom>
        </p:spPr>
        <p:txBody>
          <a:bodyPr wrap="square">
            <a:spAutoFit/>
          </a:bodyPr>
          <a:lstStyle/>
          <a:p>
            <a:pPr algn="ctr" rtl="1">
              <a:defRPr/>
            </a:pPr>
            <a:r>
              <a:rPr lang="fa-IR" sz="2800" dirty="0">
                <a:ln w="9525">
                  <a:solidFill>
                    <a:schemeClr val="tx1"/>
                  </a:solidFill>
                </a:ln>
                <a:solidFill>
                  <a:schemeClr val="accent4"/>
                </a:solidFill>
                <a:effectLst>
                  <a:glow rad="101600">
                    <a:schemeClr val="accent3">
                      <a:satMod val="175000"/>
                      <a:alpha val="40000"/>
                    </a:schemeClr>
                  </a:glow>
                </a:effectLst>
                <a:cs typeface="B Titr" pitchFamily="2" charset="-78"/>
              </a:rPr>
              <a:t>داینوک تالک 8000 </a:t>
            </a:r>
          </a:p>
        </p:txBody>
      </p:sp>
    </p:spTree>
    <p:extLst>
      <p:ext uri="{BB962C8B-B14F-4D97-AF65-F5344CB8AC3E}">
        <p14:creationId xmlns:p14="http://schemas.microsoft.com/office/powerpoint/2010/main" val="410619837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79484" y1="75239" x2="79484" y2="75239"/>
                        <a14:foregroundMark x1="79770" y1="72849" x2="79770" y2="72849"/>
                        <a14:foregroundMark x1="80057" y1="71989" x2="80057" y2="71989"/>
                        <a14:foregroundMark x1="64993" y1="78681" x2="64993" y2="78681"/>
                        <a14:foregroundMark x1="66571" y1="78872" x2="66571" y2="78872"/>
                        <a14:foregroundMark x1="90387" y1="84704" x2="90674" y2="85277"/>
                        <a14:foregroundMark x1="88092" y1="81644" x2="93257" y2="83843"/>
                        <a14:foregroundMark x1="80057" y1="72849" x2="80057" y2="72849"/>
                        <a14:foregroundMark x1="79770" y1="71989" x2="81349" y2="71989"/>
                        <a14:foregroundMark x1="94548" y1="86138" x2="94548" y2="86138"/>
                      </a14:backgroundRemoval>
                    </a14:imgEffect>
                  </a14:imgLayer>
                </a14:imgProps>
              </a:ext>
              <a:ext uri="{28A0092B-C50C-407E-A947-70E740481C1C}">
                <a14:useLocalDpi xmlns:a14="http://schemas.microsoft.com/office/drawing/2010/main" val="0"/>
              </a:ext>
            </a:extLst>
          </a:blip>
          <a:stretch>
            <a:fillRect/>
          </a:stretch>
        </p:blipFill>
        <p:spPr>
          <a:xfrm>
            <a:off x="1071479" y="726488"/>
            <a:ext cx="3596132" cy="5394199"/>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51192" b="100000" l="50768" r="100000">
                        <a14:foregroundMark x1="77831" y1="79876" x2="77831" y2="79876"/>
                        <a14:foregroundMark x1="83205" y1="81906" x2="83205" y2="81906"/>
                        <a14:foregroundMark x1="94530" y1="87467" x2="94530" y2="87467"/>
                        <a14:foregroundMark x1="82342" y1="76876" x2="82342" y2="76876"/>
                        <a14:foregroundMark x1="86372" y1="76964" x2="84933" y2="76169"/>
                        <a14:foregroundMark x1="86756" y1="75728" x2="81382" y2="75816"/>
                        <a14:foregroundMark x1="87908" y1="76258" x2="88196" y2="88967"/>
                        <a14:foregroundMark x1="77831" y1="72109" x2="69770" y2="71492"/>
                        <a14:foregroundMark x1="73033" y1="85349" x2="77447" y2="86496"/>
                        <a14:foregroundMark x1="82150" y1="90026" x2="85029" y2="89850"/>
                        <a14:foregroundMark x1="70537" y1="65578" x2="70537" y2="66019"/>
                        <a14:foregroundMark x1="80326" y1="77846" x2="80422" y2="79259"/>
                        <a14:foregroundMark x1="80518" y1="84819" x2="80518" y2="84819"/>
                        <a14:foregroundMark x1="80422" y1="86143" x2="80422" y2="86320"/>
                        <a14:foregroundMark x1="80422" y1="87290" x2="80422" y2="88085"/>
                        <a14:foregroundMark x1="80518" y1="88614" x2="80518" y2="88967"/>
                      </a14:backgroundRemoval>
                    </a14:imgEffect>
                  </a14:imgLayer>
                </a14:imgProps>
              </a:ext>
              <a:ext uri="{28A0092B-C50C-407E-A947-70E740481C1C}">
                <a14:useLocalDpi xmlns:a14="http://schemas.microsoft.com/office/drawing/2010/main" val="0"/>
              </a:ext>
            </a:extLst>
          </a:blip>
          <a:srcRect l="50605" t="50083"/>
          <a:stretch/>
        </p:blipFill>
        <p:spPr>
          <a:xfrm>
            <a:off x="2612967" y="-164106"/>
            <a:ext cx="4485746" cy="4929018"/>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12093" y="3215366"/>
            <a:ext cx="3319534" cy="2143321"/>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4875062" y="1051606"/>
            <a:ext cx="3319534" cy="2143321"/>
          </a:xfrm>
          <a:prstGeom prst="rect">
            <a:avLst/>
          </a:prstGeom>
        </p:spPr>
      </p:pic>
      <p:sp>
        <p:nvSpPr>
          <p:cNvPr id="8" name="Rectangle 7"/>
          <p:cNvSpPr/>
          <p:nvPr/>
        </p:nvSpPr>
        <p:spPr>
          <a:xfrm>
            <a:off x="7606490" y="2300403"/>
            <a:ext cx="4034315" cy="2308324"/>
          </a:xfrm>
          <a:prstGeom prst="rect">
            <a:avLst/>
          </a:prstGeom>
        </p:spPr>
        <p:txBody>
          <a:bodyPr wrap="square">
            <a:spAutoFit/>
          </a:bodyPr>
          <a:lstStyle/>
          <a:p>
            <a:pPr algn="ct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موبایلیزه </a:t>
            </a:r>
          </a:p>
          <a:p>
            <a:pPr algn="ct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شدن</a:t>
            </a:r>
            <a:endParaRPr lang="en-US" sz="7200" dirty="0">
              <a:ln w="38100">
                <a:solidFill>
                  <a:schemeClr val="tx1"/>
                </a:solidFill>
              </a:ln>
              <a:solidFill>
                <a:srgbClr val="00B0F0"/>
              </a:solidFill>
              <a:effectLst>
                <a:glow rad="139700">
                  <a:schemeClr val="bg1"/>
                </a:glow>
              </a:effectLst>
              <a:cs typeface="B Titr" pitchFamily="2" charset="-78"/>
            </a:endParaRPr>
          </a:p>
        </p:txBody>
      </p:sp>
    </p:spTree>
    <p:extLst>
      <p:ext uri="{BB962C8B-B14F-4D97-AF65-F5344CB8AC3E}">
        <p14:creationId xmlns:p14="http://schemas.microsoft.com/office/powerpoint/2010/main" val="3040365101"/>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71000" fill="hold" nodeType="click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20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accel="71000" fill="hold" nodeType="withEffect" p14:presetBounceEnd="6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20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accel="71000" fill="hold" nodeType="withEffect" p14:presetBounceEnd="6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60000">
                                          <p:cBhvr additive="base">
                                            <p:cTn id="15" dur="20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16" dur="2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71000" fill="hold" nodeType="withEffect" p14:presetBounceEnd="6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20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20"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71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accel="71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accel="71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000" fill="hold"/>
                                            <p:tgtEl>
                                              <p:spTgt spid="4"/>
                                            </p:tgtEl>
                                            <p:attrNameLst>
                                              <p:attrName>ppt_x</p:attrName>
                                            </p:attrNameLst>
                                          </p:cBhvr>
                                          <p:tavLst>
                                            <p:tav tm="0">
                                              <p:val>
                                                <p:strVal val="0-#ppt_w/2"/>
                                              </p:val>
                                            </p:tav>
                                            <p:tav tm="100000">
                                              <p:val>
                                                <p:strVal val="#ppt_x"/>
                                              </p:val>
                                            </p:tav>
                                          </p:tavLst>
                                        </p:anim>
                                        <p:anim calcmode="lin" valueType="num">
                                          <p:cBhvr additive="base">
                                            <p:cTn id="16" dur="2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71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000" fill="hold"/>
                                            <p:tgtEl>
                                              <p:spTgt spid="7"/>
                                            </p:tgtEl>
                                            <p:attrNameLst>
                                              <p:attrName>ppt_x</p:attrName>
                                            </p:attrNameLst>
                                          </p:cBhvr>
                                          <p:tavLst>
                                            <p:tav tm="0">
                                              <p:val>
                                                <p:strVal val="0-#ppt_w/2"/>
                                              </p:val>
                                            </p:tav>
                                            <p:tav tm="100000">
                                              <p:val>
                                                <p:strVal val="#ppt_x"/>
                                              </p:val>
                                            </p:tav>
                                          </p:tavLst>
                                        </p:anim>
                                        <p:anim calcmode="lin" valueType="num">
                                          <p:cBhvr additive="base">
                                            <p:cTn id="20" dur="2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نسل جدید موبایل">
            <a:hlinkClick r:id="" action="ppaction://media"/>
          </p:cNvPr>
          <p:cNvPicPr>
            <a:picLocks noGrp="1" noChangeAspect="1"/>
          </p:cNvPicPr>
          <p:nvPr>
            <p:ph idx="1"/>
            <a:videoFile r:link="rId1"/>
            <p:extLst>
              <p:ext uri="{DAA4B4D4-6D71-4841-9C94-3DE7FCFB9230}">
                <p14:media xmlns:p14="http://schemas.microsoft.com/office/powerpoint/2010/main" r:embed="rId2">
                  <p14:trim st="31499" end="55657"/>
                </p14:media>
              </p:ext>
            </p:extLst>
          </p:nvPr>
        </p:nvPicPr>
        <p:blipFill rotWithShape="1">
          <a:blip r:embed="rId5"/>
          <a:srcRect t="10852" b="7649"/>
          <a:stretch/>
        </p:blipFill>
        <p:spPr>
          <a:xfrm>
            <a:off x="962380" y="1329068"/>
            <a:ext cx="10182180" cy="4667693"/>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ounded Rectangle 4"/>
          <p:cNvSpPr/>
          <p:nvPr/>
        </p:nvSpPr>
        <p:spPr>
          <a:xfrm>
            <a:off x="3400130" y="215900"/>
            <a:ext cx="5306680"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b="1"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cs typeface="B Titr" panose="00000700000000000000" pitchFamily="2" charset="-78"/>
              </a:rPr>
              <a:t>نسل جدید تلفن‌های همراه</a:t>
            </a:r>
            <a:endParaRPr lang="en-US" sz="3600" b="1"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cs typeface="B Titr" panose="00000700000000000000" pitchFamily="2" charset="-78"/>
            </a:endParaRPr>
          </a:p>
        </p:txBody>
      </p:sp>
    </p:spTree>
    <p:extLst>
      <p:ext uri="{BB962C8B-B14F-4D97-AF65-F5344CB8AC3E}">
        <p14:creationId xmlns:p14="http://schemas.microsoft.com/office/powerpoint/2010/main" val="261942296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5611" y="3336432"/>
            <a:ext cx="3319534" cy="214332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3800" y="939800"/>
            <a:ext cx="1117600" cy="1117600"/>
          </a:xfrm>
          <a:prstGeom prst="rect">
            <a:avLst/>
          </a:prstGeom>
        </p:spPr>
      </p:pic>
      <p:pic>
        <p:nvPicPr>
          <p:cNvPr id="6" name="Picture 5"/>
          <p:cNvPicPr>
            <a:picLocks noChangeAspect="1"/>
          </p:cNvPicPr>
          <p:nvPr/>
        </p:nvPicPr>
        <p:blipFill>
          <a:blip r:embed="rId5" cstate="print">
            <a:extLst>
              <a:ext uri="{BEBA8EAE-BF5A-486C-A8C5-ECC9F3942E4B}">
                <a14:imgProps xmlns:a14="http://schemas.microsoft.com/office/drawing/2010/main">
                  <a14:imgLayer r:embed="rId6">
                    <a14:imgEffect>
                      <a14:backgroundRemoval t="7500" b="91167" l="3500" r="92000"/>
                    </a14:imgEffect>
                  </a14:imgLayer>
                </a14:imgProps>
              </a:ext>
              <a:ext uri="{28A0092B-C50C-407E-A947-70E740481C1C}">
                <a14:useLocalDpi xmlns:a14="http://schemas.microsoft.com/office/drawing/2010/main" val="0"/>
              </a:ext>
            </a:extLst>
          </a:blip>
          <a:stretch>
            <a:fillRect/>
          </a:stretch>
        </p:blipFill>
        <p:spPr>
          <a:xfrm>
            <a:off x="2438400" y="939800"/>
            <a:ext cx="1320800" cy="1320800"/>
          </a:xfrm>
          <a:prstGeom prst="rect">
            <a:avLst/>
          </a:prstGeom>
        </p:spPr>
      </p:pic>
      <p:pic>
        <p:nvPicPr>
          <p:cNvPr id="7" name="Picture 6"/>
          <p:cNvPicPr>
            <a:picLocks noChangeAspect="1"/>
          </p:cNvPicPr>
          <p:nvPr/>
        </p:nvPicPr>
        <p:blipFill>
          <a:blip r:embed="rId7" cstate="print">
            <a:extLst>
              <a:ext uri="{BEBA8EAE-BF5A-486C-A8C5-ECC9F3942E4B}">
                <a14:imgProps xmlns:a14="http://schemas.microsoft.com/office/drawing/2010/main">
                  <a14:imgLayer r:embed="rId8">
                    <a14:imgEffect>
                      <a14:backgroundRemoval t="0" b="98000" l="1000" r="100000"/>
                    </a14:imgEffect>
                  </a14:imgLayer>
                </a14:imgProps>
              </a:ext>
              <a:ext uri="{28A0092B-C50C-407E-A947-70E740481C1C}">
                <a14:useLocalDpi xmlns:a14="http://schemas.microsoft.com/office/drawing/2010/main" val="0"/>
              </a:ext>
            </a:extLst>
          </a:blip>
          <a:stretch>
            <a:fillRect/>
          </a:stretch>
        </p:blipFill>
        <p:spPr>
          <a:xfrm>
            <a:off x="3886200" y="895350"/>
            <a:ext cx="1335441" cy="1365250"/>
          </a:xfrm>
          <a:prstGeom prst="rect">
            <a:avLst/>
          </a:prstGeom>
        </p:spPr>
      </p:pic>
      <p:pic>
        <p:nvPicPr>
          <p:cNvPr id="8" name="Picture 7"/>
          <p:cNvPicPr>
            <a:picLocks noChangeAspect="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6833" y1="15500" x2="44833" y2="22167"/>
                        <a14:foregroundMark x1="39333" y1="18167" x2="32833" y2="12667"/>
                        <a14:foregroundMark x1="33500" y1="13167" x2="26667" y2="7500"/>
                        <a14:foregroundMark x1="26000" y1="7333" x2="21833" y2="2833"/>
                      </a14:backgroundRemoval>
                    </a14:imgEffect>
                  </a14:imgLayer>
                </a14:imgProps>
              </a:ext>
              <a:ext uri="{28A0092B-C50C-407E-A947-70E740481C1C}">
                <a14:useLocalDpi xmlns:a14="http://schemas.microsoft.com/office/drawing/2010/main" val="0"/>
              </a:ext>
            </a:extLst>
          </a:blip>
          <a:stretch>
            <a:fillRect/>
          </a:stretch>
        </p:blipFill>
        <p:spPr>
          <a:xfrm>
            <a:off x="889000" y="2171700"/>
            <a:ext cx="1638300" cy="1638300"/>
          </a:xfrm>
          <a:prstGeom prst="rect">
            <a:avLst/>
          </a:prstGeom>
        </p:spPr>
      </p:pic>
      <p:pic>
        <p:nvPicPr>
          <p:cNvPr id="9" name="Picture 8"/>
          <p:cNvPicPr>
            <a:picLocks noChangeAspect="1"/>
          </p:cNvPicPr>
          <p:nvPr/>
        </p:nvPicPr>
        <p:blipFill>
          <a:blip r:embed="rId11" cstate="print">
            <a:extLst>
              <a:ext uri="{BEBA8EAE-BF5A-486C-A8C5-ECC9F3942E4B}">
                <a14:imgProps xmlns:a14="http://schemas.microsoft.com/office/drawing/2010/main">
                  <a14:imgLayer r:embed="rId12">
                    <a14:imgEffect>
                      <a14:backgroundRemoval t="10000" b="90000" l="10000" r="90000">
                        <a14:foregroundMark x1="57667" y1="83472" x2="57667" y2="83472"/>
                      </a14:backgroundRemoval>
                    </a14:imgEffect>
                  </a14:imgLayer>
                </a14:imgProps>
              </a:ext>
              <a:ext uri="{28A0092B-C50C-407E-A947-70E740481C1C}">
                <a14:useLocalDpi xmlns:a14="http://schemas.microsoft.com/office/drawing/2010/main" val="0"/>
              </a:ext>
            </a:extLst>
          </a:blip>
          <a:stretch>
            <a:fillRect/>
          </a:stretch>
        </p:blipFill>
        <p:spPr>
          <a:xfrm>
            <a:off x="2248063" y="2476500"/>
            <a:ext cx="1841174" cy="1225404"/>
          </a:xfrm>
          <a:prstGeom prst="rect">
            <a:avLst/>
          </a:prstGeom>
        </p:spPr>
      </p:pic>
      <p:pic>
        <p:nvPicPr>
          <p:cNvPr id="10" name="Picture 9"/>
          <p:cNvPicPr>
            <a:picLocks noChangeAspect="1"/>
          </p:cNvPicPr>
          <p:nvPr/>
        </p:nvPicPr>
        <p:blipFill>
          <a:blip r:embed="rId13" cstate="print">
            <a:extLst>
              <a:ext uri="{BEBA8EAE-BF5A-486C-A8C5-ECC9F3942E4B}">
                <a14:imgProps xmlns:a14="http://schemas.microsoft.com/office/drawing/2010/main">
                  <a14:imgLayer r:embed="rId1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729483" y="4025327"/>
            <a:ext cx="1359754" cy="1359754"/>
          </a:xfrm>
          <a:prstGeom prst="rect">
            <a:avLst/>
          </a:prstGeom>
        </p:spPr>
      </p:pic>
      <p:pic>
        <p:nvPicPr>
          <p:cNvPr id="11" name="Picture 10"/>
          <p:cNvPicPr>
            <a:picLocks noChangeAspect="1"/>
          </p:cNvPicPr>
          <p:nvPr/>
        </p:nvPicPr>
        <p:blipFill>
          <a:blip r:embed="rId15" cstate="print">
            <a:extLst>
              <a:ext uri="{BEBA8EAE-BF5A-486C-A8C5-ECC9F3942E4B}">
                <a14:imgProps xmlns:a14="http://schemas.microsoft.com/office/drawing/2010/main">
                  <a14:imgLayer r:embed="rId16">
                    <a14:imgEffect>
                      <a14:backgroundRemoval t="889" b="100000" l="0" r="99500">
                        <a14:foregroundMark x1="37083" y1="32778" x2="17500" y2="55333"/>
                        <a14:foregroundMark x1="31083" y1="38889" x2="19417" y2="52000"/>
                        <a14:foregroundMark x1="78917" y1="37778" x2="77667" y2="45000"/>
                        <a14:backgroundMark x1="23500" y1="63889" x2="57250" y2="80000"/>
                        <a14:backgroundMark x1="21250" y1="61111" x2="21250" y2="61111"/>
                      </a14:backgroundRemoval>
                    </a14:imgEffect>
                  </a14:imgLayer>
                </a14:imgProps>
              </a:ext>
              <a:ext uri="{28A0092B-C50C-407E-A947-70E740481C1C}">
                <a14:useLocalDpi xmlns:a14="http://schemas.microsoft.com/office/drawing/2010/main" val="0"/>
              </a:ext>
            </a:extLst>
          </a:blip>
          <a:stretch>
            <a:fillRect/>
          </a:stretch>
        </p:blipFill>
        <p:spPr>
          <a:xfrm>
            <a:off x="3542056" y="2476500"/>
            <a:ext cx="2023728" cy="1517796"/>
          </a:xfrm>
          <a:prstGeom prst="rect">
            <a:avLst/>
          </a:prstGeom>
        </p:spPr>
      </p:pic>
      <p:pic>
        <p:nvPicPr>
          <p:cNvPr id="12" name="Picture 11"/>
          <p:cNvPicPr>
            <a:picLocks noChangeAspect="1"/>
          </p:cNvPicPr>
          <p:nvPr/>
        </p:nvPicPr>
        <p:blipFill>
          <a:blip r:embed="rId17" cstate="print">
            <a:extLst>
              <a:ext uri="{BEBA8EAE-BF5A-486C-A8C5-ECC9F3942E4B}">
                <a14:imgProps xmlns:a14="http://schemas.microsoft.com/office/drawing/2010/main">
                  <a14:imgLayer r:embed="rId18">
                    <a14:imgEffect>
                      <a14:backgroundRemoval t="5778" b="100000" l="0" r="96417">
                        <a14:backgroundMark x1="34167" y1="48889" x2="68083" y2="70333"/>
                        <a14:backgroundMark x1="36500" y1="48556" x2="57667" y2="59778"/>
                        <a14:backgroundMark x1="59167" y1="60333" x2="68750" y2="69778"/>
                        <a14:backgroundMark x1="51250" y1="55000" x2="36000" y2="47222"/>
                        <a14:backgroundMark x1="35000" y1="45556" x2="35000" y2="45556"/>
                        <a14:backgroundMark x1="69583" y1="68333" x2="81250" y2="74111"/>
                        <a14:backgroundMark x1="8167" y1="83333" x2="19417" y2="85333"/>
                        <a14:backgroundMark x1="7333" y1="64667" x2="8583" y2="70556"/>
                        <a14:backgroundMark x1="7083" y1="61111" x2="7667" y2="69222"/>
                        <a14:backgroundMark x1="4833" y1="73111" x2="5583" y2="74444"/>
                        <a14:backgroundMark x1="4167" y1="65333" x2="4583" y2="65222"/>
                        <a14:backgroundMark x1="5000" y1="72778" x2="5000" y2="72778"/>
                        <a14:backgroundMark x1="5167" y1="72778" x2="5167" y2="72778"/>
                        <a14:backgroundMark x1="11083" y1="73333" x2="12917" y2="76444"/>
                        <a14:backgroundMark x1="9333" y1="69667" x2="11917" y2="74222"/>
                        <a14:backgroundMark x1="16000" y1="82222" x2="18083" y2="81444"/>
                        <a14:backgroundMark x1="12667" y1="54222" x2="17083" y2="47222"/>
                        <a14:backgroundMark x1="13750" y1="53556" x2="11083" y2="57000"/>
                        <a14:backgroundMark x1="17500" y1="47444" x2="21917" y2="43556"/>
                      </a14:backgroundRemoval>
                    </a14:imgEffect>
                  </a14:imgLayer>
                </a14:imgProps>
              </a:ext>
              <a:ext uri="{28A0092B-C50C-407E-A947-70E740481C1C}">
                <a14:useLocalDpi xmlns:a14="http://schemas.microsoft.com/office/drawing/2010/main" val="0"/>
              </a:ext>
            </a:extLst>
          </a:blip>
          <a:stretch>
            <a:fillRect/>
          </a:stretch>
        </p:blipFill>
        <p:spPr>
          <a:xfrm>
            <a:off x="802585" y="4025327"/>
            <a:ext cx="1862667" cy="1397000"/>
          </a:xfrm>
          <a:prstGeom prst="rect">
            <a:avLst/>
          </a:prstGeom>
        </p:spPr>
      </p:pic>
      <p:pic>
        <p:nvPicPr>
          <p:cNvPr id="13" name="Picture 12"/>
          <p:cNvPicPr>
            <a:picLocks noChangeAspect="1"/>
          </p:cNvPicPr>
          <p:nvPr/>
        </p:nvPicPr>
        <p:blipFill>
          <a:blip r:embed="rId19" cstate="print">
            <a:extLst>
              <a:ext uri="{BEBA8EAE-BF5A-486C-A8C5-ECC9F3942E4B}">
                <a14:imgProps xmlns:a14="http://schemas.microsoft.com/office/drawing/2010/main">
                  <a14:imgLayer r:embed="rId20">
                    <a14:imgEffect>
                      <a14:backgroundRemoval t="0" b="100000" l="0" r="100000">
                        <a14:foregroundMark x1="35000" y1="23000" x2="35000" y2="23000"/>
                        <a14:foregroundMark x1="33429" y1="22375" x2="35000" y2="21625"/>
                        <a14:foregroundMark x1="66714" y1="23000" x2="63571" y2="31500"/>
                        <a14:foregroundMark x1="61286" y1="37000" x2="61286" y2="37000"/>
                        <a14:foregroundMark x1="60857" y1="34500" x2="60857" y2="34500"/>
                        <a14:foregroundMark x1="53143" y1="31125" x2="53143" y2="31125"/>
                        <a14:foregroundMark x1="52286" y1="29500" x2="44714" y2="38375"/>
                        <a14:foregroundMark x1="54429" y1="29625" x2="26571" y2="50500"/>
                        <a14:foregroundMark x1="34714" y1="55500" x2="50571" y2="70125"/>
                        <a14:foregroundMark x1="66286" y1="36125" x2="68571" y2="58000"/>
                        <a14:foregroundMark x1="72714" y1="45500" x2="65857" y2="58750"/>
                        <a14:foregroundMark x1="54857" y1="66875" x2="66571" y2="63000"/>
                        <a14:foregroundMark x1="65714" y1="76875" x2="65714" y2="76875"/>
                      </a14:backgroundRemoval>
                    </a14:imgEffect>
                  </a14:imgLayer>
                </a14:imgProps>
              </a:ext>
              <a:ext uri="{28A0092B-C50C-407E-A947-70E740481C1C}">
                <a14:useLocalDpi xmlns:a14="http://schemas.microsoft.com/office/drawing/2010/main" val="0"/>
              </a:ext>
            </a:extLst>
          </a:blip>
          <a:stretch>
            <a:fillRect/>
          </a:stretch>
        </p:blipFill>
        <p:spPr>
          <a:xfrm>
            <a:off x="4257361" y="4006704"/>
            <a:ext cx="1154697" cy="1319654"/>
          </a:xfrm>
          <a:prstGeom prst="rect">
            <a:avLst/>
          </a:prstGeom>
        </p:spPr>
      </p:pic>
      <p:sp>
        <p:nvSpPr>
          <p:cNvPr id="14" name="Striped Right Arrow 13"/>
          <p:cNvSpPr/>
          <p:nvPr/>
        </p:nvSpPr>
        <p:spPr>
          <a:xfrm>
            <a:off x="5875503" y="3499122"/>
            <a:ext cx="1916769" cy="1273248"/>
          </a:xfrm>
          <a:prstGeom prst="strip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21">
            <a:extLst>
              <a:ext uri="{BEBA8EAE-BF5A-486C-A8C5-ECC9F3942E4B}">
                <a14:imgProps xmlns:a14="http://schemas.microsoft.com/office/drawing/2010/main">
                  <a14:imgLayer r:embed="rId22">
                    <a14:imgEffect>
                      <a14:backgroundRemoval t="0" b="100000" l="0" r="100000">
                        <a14:foregroundMark x1="31800" y1="25800" x2="31800" y2="25800"/>
                        <a14:foregroundMark x1="56000" y1="20600" x2="56000" y2="20600"/>
                        <a14:foregroundMark x1="56000" y1="21400" x2="57400" y2="21400"/>
                        <a14:foregroundMark x1="58000" y1="21400" x2="58400" y2="20400"/>
                        <a14:foregroundMark x1="60400" y1="23400" x2="66200" y2="40600"/>
                        <a14:foregroundMark x1="65200" y1="34200" x2="65600" y2="45600"/>
                        <a14:foregroundMark x1="40600" y1="28000" x2="40600" y2="28000"/>
                        <a14:foregroundMark x1="40600" y1="26800" x2="50600" y2="27000"/>
                        <a14:backgroundMark x1="10400" y1="86400" x2="10400" y2="86400"/>
                        <a14:backgroundMark x1="22000" y1="85000" x2="54600" y2="84400"/>
                      </a14:backgroundRemoval>
                    </a14:imgEffect>
                  </a14:imgLayer>
                </a14:imgProps>
              </a:ext>
              <a:ext uri="{28A0092B-C50C-407E-A947-70E740481C1C}">
                <a14:useLocalDpi xmlns:a14="http://schemas.microsoft.com/office/drawing/2010/main" val="0"/>
              </a:ext>
            </a:extLst>
          </a:blip>
          <a:stretch>
            <a:fillRect/>
          </a:stretch>
        </p:blipFill>
        <p:spPr>
          <a:xfrm>
            <a:off x="7352050" y="1904999"/>
            <a:ext cx="4461495" cy="4461495"/>
          </a:xfrm>
          <a:prstGeom prst="rect">
            <a:avLst/>
          </a:prstGeom>
        </p:spPr>
      </p:pic>
      <p:sp>
        <p:nvSpPr>
          <p:cNvPr id="16" name="Rectangle 15"/>
          <p:cNvSpPr/>
          <p:nvPr/>
        </p:nvSpPr>
        <p:spPr>
          <a:xfrm>
            <a:off x="6467296" y="857071"/>
            <a:ext cx="4034315" cy="1200329"/>
          </a:xfrm>
          <a:prstGeom prst="rect">
            <a:avLst/>
          </a:prstGeom>
        </p:spPr>
        <p:txBody>
          <a:bodyPr wrap="square">
            <a:spAutoFit/>
          </a:bodyPr>
          <a:lstStyle/>
          <a:p>
            <a:pPr algn="ct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همگرا شدن</a:t>
            </a:r>
            <a:endParaRPr lang="en-US" sz="7200" dirty="0">
              <a:ln w="38100">
                <a:solidFill>
                  <a:schemeClr val="tx1"/>
                </a:solidFill>
              </a:ln>
              <a:solidFill>
                <a:srgbClr val="00B0F0"/>
              </a:solidFill>
              <a:effectLst>
                <a:glow rad="139700">
                  <a:schemeClr val="bg1"/>
                </a:glow>
              </a:effectLst>
              <a:cs typeface="B Titr" pitchFamily="2" charset="-78"/>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279907" y="970477"/>
            <a:ext cx="3319534" cy="2143321"/>
          </a:xfrm>
          <a:prstGeom prst="rect">
            <a:avLst/>
          </a:prstGeom>
        </p:spPr>
      </p:pic>
    </p:spTree>
    <p:extLst>
      <p:ext uri="{BB962C8B-B14F-4D97-AF65-F5344CB8AC3E}">
        <p14:creationId xmlns:p14="http://schemas.microsoft.com/office/powerpoint/2010/main" val="3064384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anim calcmode="lin" valueType="num">
                                      <p:cBhvr>
                                        <p:cTn id="13" dur="2000" fill="hold"/>
                                        <p:tgtEl>
                                          <p:spTgt spid="11"/>
                                        </p:tgtEl>
                                        <p:attrNameLst>
                                          <p:attrName>ppt_w</p:attrName>
                                        </p:attrNameLst>
                                      </p:cBhvr>
                                      <p:tavLst>
                                        <p:tav tm="0" fmla="#ppt_w*sin(2.5*pi*$)">
                                          <p:val>
                                            <p:fltVal val="0"/>
                                          </p:val>
                                        </p:tav>
                                        <p:tav tm="100000">
                                          <p:val>
                                            <p:fltVal val="1"/>
                                          </p:val>
                                        </p:tav>
                                      </p:tavLst>
                                    </p:anim>
                                    <p:anim calcmode="lin" valueType="num">
                                      <p:cBhvr>
                                        <p:cTn id="14" dur="2000" fill="hold"/>
                                        <p:tgtEl>
                                          <p:spTgt spid="11"/>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anim calcmode="lin" valueType="num">
                                      <p:cBhvr>
                                        <p:cTn id="18" dur="2000" fill="hold"/>
                                        <p:tgtEl>
                                          <p:spTgt spid="13"/>
                                        </p:tgtEl>
                                        <p:attrNameLst>
                                          <p:attrName>ppt_w</p:attrName>
                                        </p:attrNameLst>
                                      </p:cBhvr>
                                      <p:tavLst>
                                        <p:tav tm="0" fmla="#ppt_w*sin(2.5*pi*$)">
                                          <p:val>
                                            <p:fltVal val="0"/>
                                          </p:val>
                                        </p:tav>
                                        <p:tav tm="100000">
                                          <p:val>
                                            <p:fltVal val="1"/>
                                          </p:val>
                                        </p:tav>
                                      </p:tavLst>
                                    </p:anim>
                                    <p:anim calcmode="lin" valueType="num">
                                      <p:cBhvr>
                                        <p:cTn id="19" dur="2000" fill="hold"/>
                                        <p:tgtEl>
                                          <p:spTgt spid="13"/>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anim calcmode="lin" valueType="num">
                                      <p:cBhvr>
                                        <p:cTn id="23" dur="2000" fill="hold"/>
                                        <p:tgtEl>
                                          <p:spTgt spid="10"/>
                                        </p:tgtEl>
                                        <p:attrNameLst>
                                          <p:attrName>ppt_w</p:attrName>
                                        </p:attrNameLst>
                                      </p:cBhvr>
                                      <p:tavLst>
                                        <p:tav tm="0" fmla="#ppt_w*sin(2.5*pi*$)">
                                          <p:val>
                                            <p:fltVal val="0"/>
                                          </p:val>
                                        </p:tav>
                                        <p:tav tm="100000">
                                          <p:val>
                                            <p:fltVal val="1"/>
                                          </p:val>
                                        </p:tav>
                                      </p:tavLst>
                                    </p:anim>
                                    <p:anim calcmode="lin" valueType="num">
                                      <p:cBhvr>
                                        <p:cTn id="24" dur="2000" fill="hold"/>
                                        <p:tgtEl>
                                          <p:spTgt spid="10"/>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0"/>
                                        <p:tgtEl>
                                          <p:spTgt spid="12"/>
                                        </p:tgtEl>
                                      </p:cBhvr>
                                    </p:animEffect>
                                    <p:anim calcmode="lin" valueType="num">
                                      <p:cBhvr>
                                        <p:cTn id="28" dur="2000" fill="hold"/>
                                        <p:tgtEl>
                                          <p:spTgt spid="12"/>
                                        </p:tgtEl>
                                        <p:attrNameLst>
                                          <p:attrName>ppt_w</p:attrName>
                                        </p:attrNameLst>
                                      </p:cBhvr>
                                      <p:tavLst>
                                        <p:tav tm="0" fmla="#ppt_w*sin(2.5*pi*$)">
                                          <p:val>
                                            <p:fltVal val="0"/>
                                          </p:val>
                                        </p:tav>
                                        <p:tav tm="100000">
                                          <p:val>
                                            <p:fltVal val="1"/>
                                          </p:val>
                                        </p:tav>
                                      </p:tavLst>
                                    </p:anim>
                                    <p:anim calcmode="lin" valueType="num">
                                      <p:cBhvr>
                                        <p:cTn id="29" dur="2000" fill="hold"/>
                                        <p:tgtEl>
                                          <p:spTgt spid="12"/>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2000"/>
                                        <p:tgtEl>
                                          <p:spTgt spid="8"/>
                                        </p:tgtEl>
                                      </p:cBhvr>
                                    </p:animEffect>
                                    <p:anim calcmode="lin" valueType="num">
                                      <p:cBhvr>
                                        <p:cTn id="33" dur="2000" fill="hold"/>
                                        <p:tgtEl>
                                          <p:spTgt spid="8"/>
                                        </p:tgtEl>
                                        <p:attrNameLst>
                                          <p:attrName>ppt_w</p:attrName>
                                        </p:attrNameLst>
                                      </p:cBhvr>
                                      <p:tavLst>
                                        <p:tav tm="0" fmla="#ppt_w*sin(2.5*pi*$)">
                                          <p:val>
                                            <p:fltVal val="0"/>
                                          </p:val>
                                        </p:tav>
                                        <p:tav tm="100000">
                                          <p:val>
                                            <p:fltVal val="1"/>
                                          </p:val>
                                        </p:tav>
                                      </p:tavLst>
                                    </p:anim>
                                    <p:anim calcmode="lin" valueType="num">
                                      <p:cBhvr>
                                        <p:cTn id="34" dur="2000" fill="hold"/>
                                        <p:tgtEl>
                                          <p:spTgt spid="8"/>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0"/>
                                        <p:tgtEl>
                                          <p:spTgt spid="9"/>
                                        </p:tgtEl>
                                      </p:cBhvr>
                                    </p:animEffect>
                                    <p:anim calcmode="lin" valueType="num">
                                      <p:cBhvr>
                                        <p:cTn id="38" dur="2000" fill="hold"/>
                                        <p:tgtEl>
                                          <p:spTgt spid="9"/>
                                        </p:tgtEl>
                                        <p:attrNameLst>
                                          <p:attrName>ppt_w</p:attrName>
                                        </p:attrNameLst>
                                      </p:cBhvr>
                                      <p:tavLst>
                                        <p:tav tm="0" fmla="#ppt_w*sin(2.5*pi*$)">
                                          <p:val>
                                            <p:fltVal val="0"/>
                                          </p:val>
                                        </p:tav>
                                        <p:tav tm="100000">
                                          <p:val>
                                            <p:fltVal val="1"/>
                                          </p:val>
                                        </p:tav>
                                      </p:tavLst>
                                    </p:anim>
                                    <p:anim calcmode="lin" valueType="num">
                                      <p:cBhvr>
                                        <p:cTn id="39" dur="2000" fill="hold"/>
                                        <p:tgtEl>
                                          <p:spTgt spid="9"/>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0"/>
                                        <p:tgtEl>
                                          <p:spTgt spid="6"/>
                                        </p:tgtEl>
                                      </p:cBhvr>
                                    </p:animEffect>
                                    <p:anim calcmode="lin" valueType="num">
                                      <p:cBhvr>
                                        <p:cTn id="43" dur="2000" fill="hold"/>
                                        <p:tgtEl>
                                          <p:spTgt spid="6"/>
                                        </p:tgtEl>
                                        <p:attrNameLst>
                                          <p:attrName>ppt_w</p:attrName>
                                        </p:attrNameLst>
                                      </p:cBhvr>
                                      <p:tavLst>
                                        <p:tav tm="0" fmla="#ppt_w*sin(2.5*pi*$)">
                                          <p:val>
                                            <p:fltVal val="0"/>
                                          </p:val>
                                        </p:tav>
                                        <p:tav tm="100000">
                                          <p:val>
                                            <p:fltVal val="1"/>
                                          </p:val>
                                        </p:tav>
                                      </p:tavLst>
                                    </p:anim>
                                    <p:anim calcmode="lin" valueType="num">
                                      <p:cBhvr>
                                        <p:cTn id="44" dur="2000" fill="hold"/>
                                        <p:tgtEl>
                                          <p:spTgt spid="6"/>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2000"/>
                                        <p:tgtEl>
                                          <p:spTgt spid="5"/>
                                        </p:tgtEl>
                                      </p:cBhvr>
                                    </p:animEffect>
                                    <p:anim calcmode="lin" valueType="num">
                                      <p:cBhvr>
                                        <p:cTn id="48" dur="2000" fill="hold"/>
                                        <p:tgtEl>
                                          <p:spTgt spid="5"/>
                                        </p:tgtEl>
                                        <p:attrNameLst>
                                          <p:attrName>ppt_w</p:attrName>
                                        </p:attrNameLst>
                                      </p:cBhvr>
                                      <p:tavLst>
                                        <p:tav tm="0" fmla="#ppt_w*sin(2.5*pi*$)">
                                          <p:val>
                                            <p:fltVal val="0"/>
                                          </p:val>
                                        </p:tav>
                                        <p:tav tm="100000">
                                          <p:val>
                                            <p:fltVal val="1"/>
                                          </p:val>
                                        </p:tav>
                                      </p:tavLst>
                                    </p:anim>
                                    <p:anim calcmode="lin" valueType="num">
                                      <p:cBhvr>
                                        <p:cTn id="4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642" y="1367217"/>
            <a:ext cx="8646160" cy="48875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p:cNvSpPr/>
          <p:nvPr/>
        </p:nvSpPr>
        <p:spPr>
          <a:xfrm>
            <a:off x="3043017" y="171271"/>
            <a:ext cx="5853411" cy="923330"/>
          </a:xfrm>
          <a:prstGeom prst="rect">
            <a:avLst/>
          </a:prstGeom>
        </p:spPr>
        <p:txBody>
          <a:bodyPr wrap="square">
            <a:spAutoFit/>
          </a:bodyPr>
          <a:lstStyle/>
          <a:p>
            <a:pPr algn="ctr" rtl="1" eaLnBrk="1" fontAlgn="auto" hangingPunct="1">
              <a:spcBef>
                <a:spcPts val="0"/>
              </a:spcBef>
              <a:spcAft>
                <a:spcPts val="0"/>
              </a:spcAft>
              <a:defRPr/>
            </a:pPr>
            <a:r>
              <a:rPr lang="fa-IR" sz="5400" dirty="0">
                <a:ln w="38100">
                  <a:solidFill>
                    <a:schemeClr val="tx1"/>
                  </a:solidFill>
                </a:ln>
                <a:solidFill>
                  <a:srgbClr val="00B0F0"/>
                </a:solidFill>
                <a:effectLst>
                  <a:glow rad="139700">
                    <a:schemeClr val="bg1"/>
                  </a:glow>
                </a:effectLst>
                <a:cs typeface="B Titr" pitchFamily="2" charset="-78"/>
              </a:rPr>
              <a:t>مصرف گرا شدن</a:t>
            </a:r>
            <a:endParaRPr lang="en-US" sz="5400" dirty="0">
              <a:ln w="38100">
                <a:solidFill>
                  <a:schemeClr val="tx1"/>
                </a:solidFill>
              </a:ln>
              <a:solidFill>
                <a:srgbClr val="00B0F0"/>
              </a:solidFill>
              <a:effectLst>
                <a:glow rad="139700">
                  <a:schemeClr val="bg1"/>
                </a:glow>
              </a:effectLst>
              <a:cs typeface="B Titr" pitchFamily="2" charset="-78"/>
            </a:endParaRPr>
          </a:p>
        </p:txBody>
      </p:sp>
    </p:spTree>
    <p:extLst>
      <p:ext uri="{BB962C8B-B14F-4D97-AF65-F5344CB8AC3E}">
        <p14:creationId xmlns:p14="http://schemas.microsoft.com/office/powerpoint/2010/main" val="1021966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e7d46a7b58b1f25c9b8ebb54142c1fb5885037-720p__89139">
            <a:hlinkClick r:id="" action="ppaction://media"/>
          </p:cNvPr>
          <p:cNvPicPr>
            <a:picLocks noChangeAspect="1"/>
          </p:cNvPicPr>
          <p:nvPr>
            <a:videoFile r:link="rId1"/>
            <p:extLst>
              <p:ext uri="{DAA4B4D4-6D71-4841-9C94-3DE7FCFB9230}">
                <p14:media xmlns:p14="http://schemas.microsoft.com/office/powerpoint/2010/main" r:embed="rId2">
                  <p14:trim st="15491"/>
                </p14:media>
              </p:ext>
            </p:extLst>
          </p:nvPr>
        </p:nvPicPr>
        <p:blipFill>
          <a:blip r:embed="rId5"/>
          <a:stretch>
            <a:fillRect/>
          </a:stretch>
        </p:blipFill>
        <p:spPr>
          <a:xfrm>
            <a:off x="2488417" y="1244600"/>
            <a:ext cx="7130106" cy="48420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ounded Rectangle 4"/>
          <p:cNvSpPr/>
          <p:nvPr/>
        </p:nvSpPr>
        <p:spPr>
          <a:xfrm>
            <a:off x="3400130" y="215900"/>
            <a:ext cx="5731170"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b="1"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cs typeface="B Titr" panose="00000700000000000000" pitchFamily="2" charset="-78"/>
              </a:rPr>
              <a:t>فکر نکنید! فقط </a:t>
            </a:r>
            <a:r>
              <a:rPr lang="fa-IR" sz="4400" b="1" dirty="0">
                <a:ln w="12700" cmpd="sng">
                  <a:solidFill>
                    <a:schemeClr val="tx1"/>
                  </a:solidFill>
                  <a:prstDash val="solid"/>
                </a:ln>
                <a:solidFill>
                  <a:srgbClr val="FF0000"/>
                </a:solidFill>
                <a:cs typeface="B Titr" panose="00000700000000000000" pitchFamily="2" charset="-78"/>
              </a:rPr>
              <a:t>مصرف</a:t>
            </a:r>
            <a:r>
              <a:rPr lang="fa-IR" sz="3200" b="1"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cs typeface="B Titr" panose="00000700000000000000" pitchFamily="2" charset="-78"/>
              </a:rPr>
              <a:t> کنید.</a:t>
            </a:r>
            <a:endParaRPr lang="en-US" sz="3200" b="1" dirty="0">
              <a:ln w="12700" cmpd="sng">
                <a:solidFill>
                  <a:schemeClr val="tx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cs typeface="B Titr" panose="00000700000000000000" pitchFamily="2" charset="-78"/>
            </a:endParaRPr>
          </a:p>
        </p:txBody>
      </p:sp>
    </p:spTree>
    <p:extLst>
      <p:ext uri="{BB962C8B-B14F-4D97-AF65-F5344CB8AC3E}">
        <p14:creationId xmlns:p14="http://schemas.microsoft.com/office/powerpoint/2010/main" val="34629323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4"/>
                </p:tgtEl>
              </p:cMediaNode>
            </p:video>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2750" b="100000" l="0" r="100000">
                        <a14:foregroundMark x1="18250" y1="31000" x2="18750" y2="31000"/>
                        <a14:foregroundMark x1="20250" y1="30750" x2="21000" y2="30250"/>
                        <a14:foregroundMark x1="22250" y1="29500" x2="23750" y2="29500"/>
                        <a14:foregroundMark x1="24500" y1="28750" x2="27000" y2="28250"/>
                        <a14:foregroundMark x1="27250" y1="28250" x2="33250" y2="29250"/>
                        <a14:foregroundMark x1="31250" y1="29750" x2="38750" y2="31750"/>
                        <a14:foregroundMark x1="28250" y1="27750" x2="33500" y2="28500"/>
                        <a14:foregroundMark x1="33750" y1="29000" x2="66500" y2="38000"/>
                        <a14:foregroundMark x1="64000" y1="38250" x2="79000" y2="41750"/>
                        <a14:foregroundMark x1="69000" y1="38500" x2="76500" y2="39500"/>
                        <a14:foregroundMark x1="76250" y1="40500" x2="82500" y2="42500"/>
                        <a14:foregroundMark x1="15250" y1="54500" x2="12500" y2="42750"/>
                        <a14:foregroundMark x1="12250" y1="44750" x2="12250" y2="40000"/>
                        <a14:foregroundMark x1="25500" y1="69250" x2="35250" y2="66500"/>
                        <a14:foregroundMark x1="31750" y1="67500" x2="39500" y2="66000"/>
                        <a14:foregroundMark x1="40750" y1="67750" x2="42250" y2="68250"/>
                        <a14:foregroundMark x1="41750" y1="68000" x2="43500" y2="71500"/>
                        <a14:foregroundMark x1="53750" y1="64750" x2="64750" y2="58750"/>
                        <a14:foregroundMark x1="65750" y1="52000" x2="40250" y2="44750"/>
                        <a14:backgroundMark x1="50000" y1="23500" x2="50000" y2="23500"/>
                      </a14:backgroundRemoval>
                    </a14:imgEffect>
                  </a14:imgLayer>
                </a14:imgProps>
              </a:ext>
              <a:ext uri="{28A0092B-C50C-407E-A947-70E740481C1C}">
                <a14:useLocalDpi xmlns:a14="http://schemas.microsoft.com/office/drawing/2010/main" val="0"/>
              </a:ext>
            </a:extLst>
          </a:blip>
          <a:stretch>
            <a:fillRect/>
          </a:stretch>
        </p:blipFill>
        <p:spPr>
          <a:xfrm>
            <a:off x="6109369" y="404937"/>
            <a:ext cx="5193632" cy="5193632"/>
          </a:xfrm>
          <a:prstGeom prst="rect">
            <a:avLst/>
          </a:prstGeom>
        </p:spPr>
      </p:pic>
      <p:sp>
        <p:nvSpPr>
          <p:cNvPr id="5" name="Rectangle 4"/>
          <p:cNvSpPr/>
          <p:nvPr/>
        </p:nvSpPr>
        <p:spPr>
          <a:xfrm>
            <a:off x="6321439" y="4898781"/>
            <a:ext cx="4034315"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cs typeface="B Titr" pitchFamily="2" charset="-78"/>
              </a:rPr>
              <a:t>اسمــارتیز</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sp>
        <p:nvSpPr>
          <p:cNvPr id="6" name="Rectangle 5"/>
          <p:cNvSpPr/>
          <p:nvPr/>
        </p:nvSpPr>
        <p:spPr>
          <a:xfrm>
            <a:off x="-366119" y="5090737"/>
            <a:ext cx="5740311" cy="1015663"/>
          </a:xfrm>
          <a:prstGeom prst="rect">
            <a:avLst/>
          </a:prstGeom>
        </p:spPr>
        <p:txBody>
          <a:bodyPr>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cs typeface="B Titr" pitchFamily="2" charset="-78"/>
              </a:rPr>
              <a:t>اسمارت‌‌‌فون</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pic>
        <p:nvPicPr>
          <p:cNvPr id="7" name="Picture 6"/>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1875" r="100000">
                        <a14:foregroundMark x1="34297" y1="10391" x2="35000" y2="69063"/>
                        <a14:foregroundMark x1="46641" y1="8359" x2="43359" y2="67188"/>
                        <a14:foregroundMark x1="54453" y1="8906" x2="56094" y2="68125"/>
                        <a14:foregroundMark x1="66875" y1="11328" x2="64453" y2="55703"/>
                      </a14:backgroundRemoval>
                    </a14:imgEffect>
                  </a14:imgLayer>
                </a14:imgProps>
              </a:ext>
              <a:ext uri="{28A0092B-C50C-407E-A947-70E740481C1C}">
                <a14:useLocalDpi xmlns:a14="http://schemas.microsoft.com/office/drawing/2010/main" val="0"/>
              </a:ext>
            </a:extLst>
          </a:blip>
          <a:stretch>
            <a:fillRect/>
          </a:stretch>
        </p:blipFill>
        <p:spPr>
          <a:xfrm rot="20763469">
            <a:off x="1352535" y="736600"/>
            <a:ext cx="4162181" cy="4162181"/>
          </a:xfrm>
          <a:prstGeom prst="rect">
            <a:avLst/>
          </a:prstGeom>
        </p:spPr>
      </p:pic>
    </p:spTree>
    <p:extLst>
      <p:ext uri="{BB962C8B-B14F-4D97-AF65-F5344CB8AC3E}">
        <p14:creationId xmlns:p14="http://schemas.microsoft.com/office/powerpoint/2010/main" val="3252918690"/>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309637" flipH="1">
            <a:off x="5965328" y="1006025"/>
            <a:ext cx="4623175" cy="482539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reflection blurRad="6350" stA="50000" endA="300" endPos="90000" dir="5400000" sy="-100000" algn="bl" rotWithShape="0"/>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1638859" y="790409"/>
            <a:ext cx="5853411" cy="1754326"/>
          </a:xfrm>
          <a:prstGeom prst="rect">
            <a:avLst/>
          </a:prstGeom>
        </p:spPr>
        <p:txBody>
          <a:bodyPr wrap="square">
            <a:spAutoFit/>
          </a:bodyPr>
          <a:lstStyle/>
          <a:p>
            <a:pPr algn="ctr" rtl="1" eaLnBrk="1" fontAlgn="auto" hangingPunct="1">
              <a:spcBef>
                <a:spcPts val="0"/>
              </a:spcBef>
              <a:spcAft>
                <a:spcPts val="0"/>
              </a:spcAft>
              <a:defRPr/>
            </a:pPr>
            <a:r>
              <a:rPr lang="fa-IR" sz="5400" dirty="0">
                <a:ln w="38100">
                  <a:solidFill>
                    <a:schemeClr val="tx1"/>
                  </a:solidFill>
                </a:ln>
                <a:solidFill>
                  <a:srgbClr val="00B0F0"/>
                </a:solidFill>
                <a:effectLst>
                  <a:glow rad="139700">
                    <a:schemeClr val="bg1"/>
                  </a:glow>
                </a:effectLst>
                <a:cs typeface="B Titr" pitchFamily="2" charset="-78"/>
              </a:rPr>
              <a:t>کودکــان </a:t>
            </a:r>
          </a:p>
          <a:p>
            <a:pPr algn="ctr" rtl="1" eaLnBrk="1" fontAlgn="auto" hangingPunct="1">
              <a:spcBef>
                <a:spcPts val="0"/>
              </a:spcBef>
              <a:spcAft>
                <a:spcPts val="0"/>
              </a:spcAft>
              <a:defRPr/>
            </a:pPr>
            <a:r>
              <a:rPr lang="fa-IR" sz="5400" dirty="0">
                <a:ln w="38100">
                  <a:solidFill>
                    <a:schemeClr val="tx1"/>
                  </a:solidFill>
                </a:ln>
                <a:solidFill>
                  <a:srgbClr val="00B0F0"/>
                </a:solidFill>
                <a:effectLst>
                  <a:glow rad="139700">
                    <a:schemeClr val="bg1"/>
                  </a:glow>
                </a:effectLst>
                <a:cs typeface="B Titr" pitchFamily="2" charset="-78"/>
              </a:rPr>
              <a:t>مجازی</a:t>
            </a:r>
            <a:endParaRPr lang="en-US" sz="5400" dirty="0">
              <a:ln w="38100">
                <a:solidFill>
                  <a:schemeClr val="tx1"/>
                </a:solidFill>
              </a:ln>
              <a:solidFill>
                <a:srgbClr val="00B0F0"/>
              </a:solidFill>
              <a:effectLst>
                <a:glow rad="139700">
                  <a:schemeClr val="bg1"/>
                </a:glow>
              </a:effectLst>
              <a:cs typeface="B Titr" pitchFamily="2" charset="-78"/>
            </a:endParaRPr>
          </a:p>
        </p:txBody>
      </p:sp>
      <p:pic>
        <p:nvPicPr>
          <p:cNvPr id="6" name="Picture 5"/>
          <p:cNvPicPr>
            <a:picLocks noChangeAspect="1"/>
          </p:cNvPicPr>
          <p:nvPr/>
        </p:nvPicPr>
        <p:blipFill rotWithShape="1">
          <a:blip r:embed="rId4">
            <a:extLst>
              <a:ext uri="{BEBA8EAE-BF5A-486C-A8C5-ECC9F3942E4B}">
                <a14:imgProps xmlns:a14="http://schemas.microsoft.com/office/drawing/2010/main">
                  <a14:imgLayer r:embed="rId5">
                    <a14:imgEffect>
                      <a14:backgroundRemoval t="4958" b="97167" l="5596" r="89845">
                        <a14:foregroundMark x1="29016" y1="58640" x2="29637" y2="70397"/>
                        <a14:foregroundMark x1="29741" y1="73371" x2="28808" y2="87535"/>
                      </a14:backgroundRemoval>
                    </a14:imgEffect>
                  </a14:imgLayer>
                </a14:imgProps>
              </a:ext>
              <a:ext uri="{28A0092B-C50C-407E-A947-70E740481C1C}">
                <a14:useLocalDpi xmlns:a14="http://schemas.microsoft.com/office/drawing/2010/main" val="0"/>
              </a:ext>
            </a:extLst>
          </a:blip>
          <a:srcRect l="21325" t="3489" r="20646"/>
          <a:stretch/>
        </p:blipFill>
        <p:spPr>
          <a:xfrm>
            <a:off x="781772" y="1330967"/>
            <a:ext cx="4102769" cy="4992120"/>
          </a:xfrm>
          <a:prstGeom prst="rect">
            <a:avLst/>
          </a:prstGeom>
        </p:spPr>
      </p:pic>
    </p:spTree>
    <p:extLst>
      <p:ext uri="{BB962C8B-B14F-4D97-AF65-F5344CB8AC3E}">
        <p14:creationId xmlns:p14="http://schemas.microsoft.com/office/powerpoint/2010/main" val="14667494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اسلاید 161">
            <a:hlinkClick r:id="" action="ppaction://media"/>
          </p:cNvPr>
          <p:cNvPicPr>
            <a:picLocks noChangeAspect="1"/>
          </p:cNvPicPr>
          <p:nvPr>
            <a:videoFile r:link="rId1"/>
            <p:extLst>
              <p:ext uri="{DAA4B4D4-6D71-4841-9C94-3DE7FCFB9230}">
                <p14:media xmlns:p14="http://schemas.microsoft.com/office/powerpoint/2010/main" r:embed="rId2">
                  <p14:trim st="4877" end="12552"/>
                </p14:media>
              </p:ext>
            </p:extLst>
          </p:nvPr>
        </p:nvPicPr>
        <p:blipFill>
          <a:blip r:embed="rId5"/>
          <a:stretch>
            <a:fillRect/>
          </a:stretch>
        </p:blipFill>
        <p:spPr>
          <a:xfrm>
            <a:off x="185910" y="5204756"/>
            <a:ext cx="1150103" cy="806023"/>
          </a:xfrm>
          <a:prstGeom prst="rect">
            <a:avLst/>
          </a:prstGeom>
        </p:spPr>
      </p:pic>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backgroundRemoval t="0" b="97458" l="0" r="100000">
                        <a14:foregroundMark x1="28773" y1="38559" x2="28773" y2="38559"/>
                        <a14:foregroundMark x1="31030" y1="34958" x2="26939" y2="33475"/>
                        <a14:foregroundMark x1="77574" y1="21610" x2="77574" y2="21610"/>
                        <a14:foregroundMark x1="78702" y1="24153" x2="77574" y2="19915"/>
                        <a14:foregroundMark x1="76446" y1="29025" x2="76446" y2="23305"/>
                        <a14:foregroundMark x1="76164" y1="19915" x2="76164" y2="19915"/>
                        <a14:foregroundMark x1="8463" y1="35805" x2="8463" y2="35805"/>
                        <a14:foregroundMark x1="8039" y1="34958" x2="8039" y2="34958"/>
                        <a14:foregroundMark x1="8604" y1="27119" x2="8604" y2="27119"/>
                        <a14:foregroundMark x1="10014" y1="27119" x2="10296" y2="27119"/>
                        <a14:foregroundMark x1="10155" y1="26695" x2="10437" y2="26271"/>
                        <a14:backgroundMark x1="14951" y1="13983" x2="18618" y2="11229"/>
                        <a14:backgroundMark x1="58674" y1="11864" x2="69394" y2="11864"/>
                        <a14:backgroundMark x1="2398" y1="48305" x2="2398" y2="48305"/>
                        <a14:backgroundMark x1="2257" y1="45127" x2="2257" y2="37712"/>
                        <a14:backgroundMark x1="4231" y1="36229" x2="4231" y2="38771"/>
                        <a14:backgroundMark x1="5501" y1="34746" x2="4231" y2="45975"/>
                        <a14:backgroundMark x1="987" y1="56144" x2="564" y2="66525"/>
                        <a14:backgroundMark x1="987" y1="65042" x2="423" y2="61441"/>
                        <a14:backgroundMark x1="69958" y1="20127" x2="70522" y2="19703"/>
                        <a14:backgroundMark x1="79690" y1="12712" x2="79690" y2="12712"/>
                        <a14:backgroundMark x1="88717" y1="5932" x2="93794" y2="7627"/>
                      </a14:backgroundRemoval>
                    </a14:imgEffect>
                  </a14:imgLayer>
                </a14:imgProps>
              </a:ext>
              <a:ext uri="{28A0092B-C50C-407E-A947-70E740481C1C}">
                <a14:useLocalDpi xmlns:a14="http://schemas.microsoft.com/office/drawing/2010/main" val="0"/>
              </a:ext>
            </a:extLst>
          </a:blip>
          <a:stretch>
            <a:fillRect/>
          </a:stretch>
        </p:blipFill>
        <p:spPr>
          <a:xfrm>
            <a:off x="1239955" y="574743"/>
            <a:ext cx="9630976" cy="6411594"/>
          </a:xfrm>
          <a:prstGeom prst="rect">
            <a:avLst/>
          </a:prstGeom>
        </p:spPr>
      </p:pic>
      <p:sp>
        <p:nvSpPr>
          <p:cNvPr id="6" name="Rectangle 5"/>
          <p:cNvSpPr/>
          <p:nvPr/>
        </p:nvSpPr>
        <p:spPr>
          <a:xfrm>
            <a:off x="3206645" y="261909"/>
            <a:ext cx="5853411" cy="1200329"/>
          </a:xfrm>
          <a:prstGeom prst="rect">
            <a:avLst/>
          </a:prstGeom>
        </p:spPr>
        <p:txBody>
          <a:bodyPr wrap="square">
            <a:spAutoFit/>
          </a:bodyPr>
          <a:lstStyle/>
          <a:p>
            <a:pPr algn="ctr" rtl="1" eaLnBrk="1" fontAlgn="auto" hangingPunct="1">
              <a:spcBef>
                <a:spcPts val="0"/>
              </a:spcBef>
              <a:spcAft>
                <a:spcPts val="0"/>
              </a:spcAft>
              <a:defRPr/>
            </a:pPr>
            <a:r>
              <a:rPr lang="fa-IR" sz="7200" dirty="0">
                <a:ln w="38100">
                  <a:solidFill>
                    <a:schemeClr val="tx1"/>
                  </a:solidFill>
                </a:ln>
                <a:solidFill>
                  <a:srgbClr val="00B0F0"/>
                </a:solidFill>
                <a:effectLst>
                  <a:glow rad="139700">
                    <a:schemeClr val="bg1"/>
                  </a:glow>
                </a:effectLst>
                <a:cs typeface="B Titr" pitchFamily="2" charset="-78"/>
              </a:rPr>
              <a:t>دورهمـــی</a:t>
            </a:r>
            <a:endParaRPr lang="en-US" sz="7200" dirty="0">
              <a:ln w="38100">
                <a:solidFill>
                  <a:schemeClr val="tx1"/>
                </a:solidFill>
              </a:ln>
              <a:solidFill>
                <a:srgbClr val="00B0F0"/>
              </a:solidFill>
              <a:effectLst>
                <a:glow rad="139700">
                  <a:schemeClr val="bg1"/>
                </a:glow>
              </a:effectLst>
              <a:cs typeface="B Titr" pitchFamily="2" charset="-78"/>
            </a:endParaRPr>
          </a:p>
        </p:txBody>
      </p:sp>
      <p:sp>
        <p:nvSpPr>
          <p:cNvPr id="7" name="Shape 14747"/>
          <p:cNvSpPr/>
          <p:nvPr/>
        </p:nvSpPr>
        <p:spPr>
          <a:xfrm>
            <a:off x="169868" y="5122337"/>
            <a:ext cx="1199241" cy="1131282"/>
          </a:xfrm>
          <a:custGeom>
            <a:avLst/>
            <a:gdLst>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0077 w 21600"/>
              <a:gd name="connsiteY26" fmla="*/ 3434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97" fmla="*/ 11129 w 21600"/>
              <a:gd name="connsiteY97" fmla="*/ 3434 h 21600"/>
              <a:gd name="connsiteX98" fmla="*/ 10077 w 21600"/>
              <a:gd name="connsiteY98" fmla="*/ 3434 h 21600"/>
              <a:gd name="connsiteX99" fmla="*/ 9286 w 21600"/>
              <a:gd name="connsiteY99" fmla="*/ 6761 h 21600"/>
              <a:gd name="connsiteX100" fmla="*/ 12011 w 21600"/>
              <a:gd name="connsiteY100" fmla="*/ 8606 h 21600"/>
              <a:gd name="connsiteX101" fmla="*/ 10603 w 21600"/>
              <a:gd name="connsiteY101" fmla="*/ 10215 h 21600"/>
              <a:gd name="connsiteX102" fmla="*/ 9194 w 21600"/>
              <a:gd name="connsiteY102" fmla="*/ 8606 h 21600"/>
              <a:gd name="connsiteX103" fmla="*/ 9286 w 21600"/>
              <a:gd name="connsiteY103" fmla="*/ 676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0077 w 21600"/>
              <a:gd name="connsiteY26" fmla="*/ 3434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97" fmla="*/ 11129 w 21600"/>
              <a:gd name="connsiteY97" fmla="*/ 3434 h 21600"/>
              <a:gd name="connsiteX98" fmla="*/ 10077 w 21600"/>
              <a:gd name="connsiteY98" fmla="*/ 3434 h 21600"/>
              <a:gd name="connsiteX99" fmla="*/ 9194 w 21600"/>
              <a:gd name="connsiteY99" fmla="*/ 8606 h 21600"/>
              <a:gd name="connsiteX100" fmla="*/ 12011 w 21600"/>
              <a:gd name="connsiteY100" fmla="*/ 8606 h 21600"/>
              <a:gd name="connsiteX101" fmla="*/ 10603 w 21600"/>
              <a:gd name="connsiteY101" fmla="*/ 10215 h 21600"/>
              <a:gd name="connsiteX102" fmla="*/ 9194 w 21600"/>
              <a:gd name="connsiteY102" fmla="*/ 860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0077 w 21600"/>
              <a:gd name="connsiteY26" fmla="*/ 3434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97" fmla="*/ 11129 w 21600"/>
              <a:gd name="connsiteY97" fmla="*/ 3434 h 21600"/>
              <a:gd name="connsiteX98" fmla="*/ 10077 w 21600"/>
              <a:gd name="connsiteY98" fmla="*/ 3434 h 21600"/>
              <a:gd name="connsiteX99" fmla="*/ 10603 w 21600"/>
              <a:gd name="connsiteY99" fmla="*/ 10215 h 21600"/>
              <a:gd name="connsiteX100" fmla="*/ 12011 w 21600"/>
              <a:gd name="connsiteY100" fmla="*/ 8606 h 21600"/>
              <a:gd name="connsiteX101" fmla="*/ 10603 w 21600"/>
              <a:gd name="connsiteY101" fmla="*/ 10215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0077 w 21600"/>
              <a:gd name="connsiteY26" fmla="*/ 3434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97" fmla="*/ 11129 w 21600"/>
              <a:gd name="connsiteY97" fmla="*/ 3434 h 21600"/>
              <a:gd name="connsiteX98" fmla="*/ 10077 w 21600"/>
              <a:gd name="connsiteY98" fmla="*/ 3434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129 w 21600"/>
              <a:gd name="connsiteY26" fmla="*/ 3434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97" fmla="*/ 11129 w 21600"/>
              <a:gd name="connsiteY97" fmla="*/ 3434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372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96" fmla="*/ 11382 w 21600"/>
              <a:gd name="connsiteY96" fmla="*/ 372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2171 w 21600"/>
              <a:gd name="connsiteY94" fmla="*/ 5118 h 21600"/>
              <a:gd name="connsiteX95" fmla="*/ 11382 w 21600"/>
              <a:gd name="connsiteY95"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2772 w 21600"/>
              <a:gd name="connsiteY93" fmla="*/ 4303 h 21600"/>
              <a:gd name="connsiteX94" fmla="*/ 11382 w 21600"/>
              <a:gd name="connsiteY94"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2941 w 21600"/>
              <a:gd name="connsiteY92" fmla="*/ 4206 h 21600"/>
              <a:gd name="connsiteX93" fmla="*/ 11382 w 21600"/>
              <a:gd name="connsiteY93"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3129 w 21600"/>
              <a:gd name="connsiteY91" fmla="*/ 4271 h 21600"/>
              <a:gd name="connsiteX92" fmla="*/ 11382 w 21600"/>
              <a:gd name="connsiteY92"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3937 w 21600"/>
              <a:gd name="connsiteY90" fmla="*/ 5043 h 21600"/>
              <a:gd name="connsiteX91" fmla="*/ 11382 w 21600"/>
              <a:gd name="connsiteY91"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4031 w 21600"/>
              <a:gd name="connsiteY89" fmla="*/ 5236 h 21600"/>
              <a:gd name="connsiteX90" fmla="*/ 11382 w 21600"/>
              <a:gd name="connsiteY90"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1382 w 21600"/>
              <a:gd name="connsiteY26" fmla="*/ 4796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89" fmla="*/ 11382 w 21600"/>
              <a:gd name="connsiteY89" fmla="*/ 4796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965 w 21600"/>
              <a:gd name="connsiteY26" fmla="*/ 5451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88" fmla="*/ 13965 w 21600"/>
              <a:gd name="connsiteY88"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364 w 21600"/>
              <a:gd name="connsiteY26" fmla="*/ 6277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87" fmla="*/ 13364 w 21600"/>
              <a:gd name="connsiteY87" fmla="*/ 6277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016 w 21600"/>
              <a:gd name="connsiteY62" fmla="*/ 12576 h 21600"/>
              <a:gd name="connsiteX63" fmla="*/ 11335 w 21600"/>
              <a:gd name="connsiteY63" fmla="*/ 13585 h 21600"/>
              <a:gd name="connsiteX64" fmla="*/ 11467 w 21600"/>
              <a:gd name="connsiteY64" fmla="*/ 13745 h 21600"/>
              <a:gd name="connsiteX65" fmla="*/ 11579 w 21600"/>
              <a:gd name="connsiteY65" fmla="*/ 13778 h 21600"/>
              <a:gd name="connsiteX66" fmla="*/ 11664 w 21600"/>
              <a:gd name="connsiteY66" fmla="*/ 13756 h 21600"/>
              <a:gd name="connsiteX67" fmla="*/ 12659 w 21600"/>
              <a:gd name="connsiteY67" fmla="*/ 13348 h 21600"/>
              <a:gd name="connsiteX68" fmla="*/ 12800 w 21600"/>
              <a:gd name="connsiteY68" fmla="*/ 13198 h 21600"/>
              <a:gd name="connsiteX69" fmla="*/ 12810 w 21600"/>
              <a:gd name="connsiteY69" fmla="*/ 12973 h 21600"/>
              <a:gd name="connsiteX70" fmla="*/ 12490 w 21600"/>
              <a:gd name="connsiteY70" fmla="*/ 11964 h 21600"/>
              <a:gd name="connsiteX71" fmla="*/ 13129 w 21600"/>
              <a:gd name="connsiteY71" fmla="*/ 11353 h 21600"/>
              <a:gd name="connsiteX72" fmla="*/ 13937 w 21600"/>
              <a:gd name="connsiteY72" fmla="*/ 11878 h 21600"/>
              <a:gd name="connsiteX73" fmla="*/ 14068 w 21600"/>
              <a:gd name="connsiteY73" fmla="*/ 11921 h 21600"/>
              <a:gd name="connsiteX74" fmla="*/ 14134 w 21600"/>
              <a:gd name="connsiteY74" fmla="*/ 11911 h 21600"/>
              <a:gd name="connsiteX75" fmla="*/ 14294 w 21600"/>
              <a:gd name="connsiteY75" fmla="*/ 11782 h 21600"/>
              <a:gd name="connsiteX76" fmla="*/ 14819 w 21600"/>
              <a:gd name="connsiteY76" fmla="*/ 10741 h 21600"/>
              <a:gd name="connsiteX77" fmla="*/ 14838 w 21600"/>
              <a:gd name="connsiteY77" fmla="*/ 10516 h 21600"/>
              <a:gd name="connsiteX78" fmla="*/ 14726 w 21600"/>
              <a:gd name="connsiteY78" fmla="*/ 10333 h 21600"/>
              <a:gd name="connsiteX79" fmla="*/ 13909 w 21600"/>
              <a:gd name="connsiteY79" fmla="*/ 9807 h 21600"/>
              <a:gd name="connsiteX80" fmla="*/ 14059 w 21600"/>
              <a:gd name="connsiteY80" fmla="*/ 8863 h 21600"/>
              <a:gd name="connsiteX81" fmla="*/ 14979 w 21600"/>
              <a:gd name="connsiteY81" fmla="*/ 8681 h 21600"/>
              <a:gd name="connsiteX82" fmla="*/ 15148 w 21600"/>
              <a:gd name="connsiteY82" fmla="*/ 8552 h 21600"/>
              <a:gd name="connsiteX83" fmla="*/ 15186 w 21600"/>
              <a:gd name="connsiteY83" fmla="*/ 8337 h 21600"/>
              <a:gd name="connsiteX84" fmla="*/ 15007 w 21600"/>
              <a:gd name="connsiteY84" fmla="*/ 7146 h 21600"/>
              <a:gd name="connsiteX85" fmla="*/ 14707 w 21600"/>
              <a:gd name="connsiteY85" fmla="*/ 6921 h 21600"/>
              <a:gd name="connsiteX86" fmla="*/ 13786 w 21600"/>
              <a:gd name="connsiteY8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0603 w 21600"/>
              <a:gd name="connsiteY61" fmla="*/ 12608 h 21600"/>
              <a:gd name="connsiteX62" fmla="*/ 11335 w 21600"/>
              <a:gd name="connsiteY62" fmla="*/ 13585 h 21600"/>
              <a:gd name="connsiteX63" fmla="*/ 11467 w 21600"/>
              <a:gd name="connsiteY63" fmla="*/ 13745 h 21600"/>
              <a:gd name="connsiteX64" fmla="*/ 11579 w 21600"/>
              <a:gd name="connsiteY64" fmla="*/ 13778 h 21600"/>
              <a:gd name="connsiteX65" fmla="*/ 11664 w 21600"/>
              <a:gd name="connsiteY65" fmla="*/ 13756 h 21600"/>
              <a:gd name="connsiteX66" fmla="*/ 12659 w 21600"/>
              <a:gd name="connsiteY66" fmla="*/ 13348 h 21600"/>
              <a:gd name="connsiteX67" fmla="*/ 12800 w 21600"/>
              <a:gd name="connsiteY67" fmla="*/ 13198 h 21600"/>
              <a:gd name="connsiteX68" fmla="*/ 12810 w 21600"/>
              <a:gd name="connsiteY68" fmla="*/ 12973 h 21600"/>
              <a:gd name="connsiteX69" fmla="*/ 12490 w 21600"/>
              <a:gd name="connsiteY69" fmla="*/ 11964 h 21600"/>
              <a:gd name="connsiteX70" fmla="*/ 13129 w 21600"/>
              <a:gd name="connsiteY70" fmla="*/ 11353 h 21600"/>
              <a:gd name="connsiteX71" fmla="*/ 13937 w 21600"/>
              <a:gd name="connsiteY71" fmla="*/ 11878 h 21600"/>
              <a:gd name="connsiteX72" fmla="*/ 14068 w 21600"/>
              <a:gd name="connsiteY72" fmla="*/ 11921 h 21600"/>
              <a:gd name="connsiteX73" fmla="*/ 14134 w 21600"/>
              <a:gd name="connsiteY73" fmla="*/ 11911 h 21600"/>
              <a:gd name="connsiteX74" fmla="*/ 14294 w 21600"/>
              <a:gd name="connsiteY74" fmla="*/ 11782 h 21600"/>
              <a:gd name="connsiteX75" fmla="*/ 14819 w 21600"/>
              <a:gd name="connsiteY75" fmla="*/ 10741 h 21600"/>
              <a:gd name="connsiteX76" fmla="*/ 14838 w 21600"/>
              <a:gd name="connsiteY76" fmla="*/ 10516 h 21600"/>
              <a:gd name="connsiteX77" fmla="*/ 14726 w 21600"/>
              <a:gd name="connsiteY77" fmla="*/ 10333 h 21600"/>
              <a:gd name="connsiteX78" fmla="*/ 13909 w 21600"/>
              <a:gd name="connsiteY78" fmla="*/ 9807 h 21600"/>
              <a:gd name="connsiteX79" fmla="*/ 14059 w 21600"/>
              <a:gd name="connsiteY79" fmla="*/ 8863 h 21600"/>
              <a:gd name="connsiteX80" fmla="*/ 14979 w 21600"/>
              <a:gd name="connsiteY80" fmla="*/ 8681 h 21600"/>
              <a:gd name="connsiteX81" fmla="*/ 15148 w 21600"/>
              <a:gd name="connsiteY81" fmla="*/ 8552 h 21600"/>
              <a:gd name="connsiteX82" fmla="*/ 15186 w 21600"/>
              <a:gd name="connsiteY82" fmla="*/ 8337 h 21600"/>
              <a:gd name="connsiteX83" fmla="*/ 15007 w 21600"/>
              <a:gd name="connsiteY83" fmla="*/ 7146 h 21600"/>
              <a:gd name="connsiteX84" fmla="*/ 14707 w 21600"/>
              <a:gd name="connsiteY84" fmla="*/ 6921 h 21600"/>
              <a:gd name="connsiteX85" fmla="*/ 13786 w 21600"/>
              <a:gd name="connsiteY8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1335 w 21600"/>
              <a:gd name="connsiteY61" fmla="*/ 13585 h 21600"/>
              <a:gd name="connsiteX62" fmla="*/ 11467 w 21600"/>
              <a:gd name="connsiteY62" fmla="*/ 13745 h 21600"/>
              <a:gd name="connsiteX63" fmla="*/ 11579 w 21600"/>
              <a:gd name="connsiteY63" fmla="*/ 13778 h 21600"/>
              <a:gd name="connsiteX64" fmla="*/ 11664 w 21600"/>
              <a:gd name="connsiteY64" fmla="*/ 13756 h 21600"/>
              <a:gd name="connsiteX65" fmla="*/ 12659 w 21600"/>
              <a:gd name="connsiteY65" fmla="*/ 13348 h 21600"/>
              <a:gd name="connsiteX66" fmla="*/ 12800 w 21600"/>
              <a:gd name="connsiteY66" fmla="*/ 13198 h 21600"/>
              <a:gd name="connsiteX67" fmla="*/ 12810 w 21600"/>
              <a:gd name="connsiteY67" fmla="*/ 12973 h 21600"/>
              <a:gd name="connsiteX68" fmla="*/ 12490 w 21600"/>
              <a:gd name="connsiteY68" fmla="*/ 11964 h 21600"/>
              <a:gd name="connsiteX69" fmla="*/ 13129 w 21600"/>
              <a:gd name="connsiteY69" fmla="*/ 11353 h 21600"/>
              <a:gd name="connsiteX70" fmla="*/ 13937 w 21600"/>
              <a:gd name="connsiteY70" fmla="*/ 11878 h 21600"/>
              <a:gd name="connsiteX71" fmla="*/ 14068 w 21600"/>
              <a:gd name="connsiteY71" fmla="*/ 11921 h 21600"/>
              <a:gd name="connsiteX72" fmla="*/ 14134 w 21600"/>
              <a:gd name="connsiteY72" fmla="*/ 11911 h 21600"/>
              <a:gd name="connsiteX73" fmla="*/ 14294 w 21600"/>
              <a:gd name="connsiteY73" fmla="*/ 11782 h 21600"/>
              <a:gd name="connsiteX74" fmla="*/ 14819 w 21600"/>
              <a:gd name="connsiteY74" fmla="*/ 10741 h 21600"/>
              <a:gd name="connsiteX75" fmla="*/ 14838 w 21600"/>
              <a:gd name="connsiteY75" fmla="*/ 10516 h 21600"/>
              <a:gd name="connsiteX76" fmla="*/ 14726 w 21600"/>
              <a:gd name="connsiteY76" fmla="*/ 10333 h 21600"/>
              <a:gd name="connsiteX77" fmla="*/ 13909 w 21600"/>
              <a:gd name="connsiteY77" fmla="*/ 9807 h 21600"/>
              <a:gd name="connsiteX78" fmla="*/ 14059 w 21600"/>
              <a:gd name="connsiteY78" fmla="*/ 8863 h 21600"/>
              <a:gd name="connsiteX79" fmla="*/ 14979 w 21600"/>
              <a:gd name="connsiteY79" fmla="*/ 8681 h 21600"/>
              <a:gd name="connsiteX80" fmla="*/ 15148 w 21600"/>
              <a:gd name="connsiteY80" fmla="*/ 8552 h 21600"/>
              <a:gd name="connsiteX81" fmla="*/ 15186 w 21600"/>
              <a:gd name="connsiteY81" fmla="*/ 8337 h 21600"/>
              <a:gd name="connsiteX82" fmla="*/ 15007 w 21600"/>
              <a:gd name="connsiteY82" fmla="*/ 7146 h 21600"/>
              <a:gd name="connsiteX83" fmla="*/ 14707 w 21600"/>
              <a:gd name="connsiteY83" fmla="*/ 6921 h 21600"/>
              <a:gd name="connsiteX84" fmla="*/ 13786 w 21600"/>
              <a:gd name="connsiteY84"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1335 w 21600"/>
              <a:gd name="connsiteY61" fmla="*/ 13585 h 21600"/>
              <a:gd name="connsiteX62" fmla="*/ 11579 w 21600"/>
              <a:gd name="connsiteY62" fmla="*/ 13778 h 21600"/>
              <a:gd name="connsiteX63" fmla="*/ 11664 w 21600"/>
              <a:gd name="connsiteY63" fmla="*/ 13756 h 21600"/>
              <a:gd name="connsiteX64" fmla="*/ 12659 w 21600"/>
              <a:gd name="connsiteY64" fmla="*/ 13348 h 21600"/>
              <a:gd name="connsiteX65" fmla="*/ 12800 w 21600"/>
              <a:gd name="connsiteY65" fmla="*/ 13198 h 21600"/>
              <a:gd name="connsiteX66" fmla="*/ 12810 w 21600"/>
              <a:gd name="connsiteY66" fmla="*/ 12973 h 21600"/>
              <a:gd name="connsiteX67" fmla="*/ 12490 w 21600"/>
              <a:gd name="connsiteY67" fmla="*/ 11964 h 21600"/>
              <a:gd name="connsiteX68" fmla="*/ 13129 w 21600"/>
              <a:gd name="connsiteY68" fmla="*/ 11353 h 21600"/>
              <a:gd name="connsiteX69" fmla="*/ 13937 w 21600"/>
              <a:gd name="connsiteY69" fmla="*/ 11878 h 21600"/>
              <a:gd name="connsiteX70" fmla="*/ 14068 w 21600"/>
              <a:gd name="connsiteY70" fmla="*/ 11921 h 21600"/>
              <a:gd name="connsiteX71" fmla="*/ 14134 w 21600"/>
              <a:gd name="connsiteY71" fmla="*/ 11911 h 21600"/>
              <a:gd name="connsiteX72" fmla="*/ 14294 w 21600"/>
              <a:gd name="connsiteY72" fmla="*/ 11782 h 21600"/>
              <a:gd name="connsiteX73" fmla="*/ 14819 w 21600"/>
              <a:gd name="connsiteY73" fmla="*/ 10741 h 21600"/>
              <a:gd name="connsiteX74" fmla="*/ 14838 w 21600"/>
              <a:gd name="connsiteY74" fmla="*/ 10516 h 21600"/>
              <a:gd name="connsiteX75" fmla="*/ 14726 w 21600"/>
              <a:gd name="connsiteY75" fmla="*/ 10333 h 21600"/>
              <a:gd name="connsiteX76" fmla="*/ 13909 w 21600"/>
              <a:gd name="connsiteY76" fmla="*/ 9807 h 21600"/>
              <a:gd name="connsiteX77" fmla="*/ 14059 w 21600"/>
              <a:gd name="connsiteY77" fmla="*/ 8863 h 21600"/>
              <a:gd name="connsiteX78" fmla="*/ 14979 w 21600"/>
              <a:gd name="connsiteY78" fmla="*/ 8681 h 21600"/>
              <a:gd name="connsiteX79" fmla="*/ 15148 w 21600"/>
              <a:gd name="connsiteY79" fmla="*/ 8552 h 21600"/>
              <a:gd name="connsiteX80" fmla="*/ 15186 w 21600"/>
              <a:gd name="connsiteY80" fmla="*/ 8337 h 21600"/>
              <a:gd name="connsiteX81" fmla="*/ 15007 w 21600"/>
              <a:gd name="connsiteY81" fmla="*/ 7146 h 21600"/>
              <a:gd name="connsiteX82" fmla="*/ 14707 w 21600"/>
              <a:gd name="connsiteY82" fmla="*/ 6921 h 21600"/>
              <a:gd name="connsiteX83" fmla="*/ 13786 w 21600"/>
              <a:gd name="connsiteY83"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1335 w 21600"/>
              <a:gd name="connsiteY61" fmla="*/ 13585 h 21600"/>
              <a:gd name="connsiteX62" fmla="*/ 11579 w 21600"/>
              <a:gd name="connsiteY62" fmla="*/ 13778 h 21600"/>
              <a:gd name="connsiteX63" fmla="*/ 12659 w 21600"/>
              <a:gd name="connsiteY63" fmla="*/ 13348 h 21600"/>
              <a:gd name="connsiteX64" fmla="*/ 12800 w 21600"/>
              <a:gd name="connsiteY64" fmla="*/ 13198 h 21600"/>
              <a:gd name="connsiteX65" fmla="*/ 12810 w 21600"/>
              <a:gd name="connsiteY65" fmla="*/ 12973 h 21600"/>
              <a:gd name="connsiteX66" fmla="*/ 12490 w 21600"/>
              <a:gd name="connsiteY66" fmla="*/ 11964 h 21600"/>
              <a:gd name="connsiteX67" fmla="*/ 13129 w 21600"/>
              <a:gd name="connsiteY67" fmla="*/ 11353 h 21600"/>
              <a:gd name="connsiteX68" fmla="*/ 13937 w 21600"/>
              <a:gd name="connsiteY68" fmla="*/ 11878 h 21600"/>
              <a:gd name="connsiteX69" fmla="*/ 14068 w 21600"/>
              <a:gd name="connsiteY69" fmla="*/ 11921 h 21600"/>
              <a:gd name="connsiteX70" fmla="*/ 14134 w 21600"/>
              <a:gd name="connsiteY70" fmla="*/ 11911 h 21600"/>
              <a:gd name="connsiteX71" fmla="*/ 14294 w 21600"/>
              <a:gd name="connsiteY71" fmla="*/ 11782 h 21600"/>
              <a:gd name="connsiteX72" fmla="*/ 14819 w 21600"/>
              <a:gd name="connsiteY72" fmla="*/ 10741 h 21600"/>
              <a:gd name="connsiteX73" fmla="*/ 14838 w 21600"/>
              <a:gd name="connsiteY73" fmla="*/ 10516 h 21600"/>
              <a:gd name="connsiteX74" fmla="*/ 14726 w 21600"/>
              <a:gd name="connsiteY74" fmla="*/ 10333 h 21600"/>
              <a:gd name="connsiteX75" fmla="*/ 13909 w 21600"/>
              <a:gd name="connsiteY75" fmla="*/ 9807 h 21600"/>
              <a:gd name="connsiteX76" fmla="*/ 14059 w 21600"/>
              <a:gd name="connsiteY76" fmla="*/ 8863 h 21600"/>
              <a:gd name="connsiteX77" fmla="*/ 14979 w 21600"/>
              <a:gd name="connsiteY77" fmla="*/ 8681 h 21600"/>
              <a:gd name="connsiteX78" fmla="*/ 15148 w 21600"/>
              <a:gd name="connsiteY78" fmla="*/ 8552 h 21600"/>
              <a:gd name="connsiteX79" fmla="*/ 15186 w 21600"/>
              <a:gd name="connsiteY79" fmla="*/ 8337 h 21600"/>
              <a:gd name="connsiteX80" fmla="*/ 15007 w 21600"/>
              <a:gd name="connsiteY80" fmla="*/ 7146 h 21600"/>
              <a:gd name="connsiteX81" fmla="*/ 14707 w 21600"/>
              <a:gd name="connsiteY81" fmla="*/ 6921 h 21600"/>
              <a:gd name="connsiteX82" fmla="*/ 13786 w 21600"/>
              <a:gd name="connsiteY82"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1335 w 21600"/>
              <a:gd name="connsiteY61" fmla="*/ 13585 h 21600"/>
              <a:gd name="connsiteX62" fmla="*/ 12659 w 21600"/>
              <a:gd name="connsiteY62" fmla="*/ 13348 h 21600"/>
              <a:gd name="connsiteX63" fmla="*/ 12800 w 21600"/>
              <a:gd name="connsiteY63" fmla="*/ 13198 h 21600"/>
              <a:gd name="connsiteX64" fmla="*/ 12810 w 21600"/>
              <a:gd name="connsiteY64" fmla="*/ 12973 h 21600"/>
              <a:gd name="connsiteX65" fmla="*/ 12490 w 21600"/>
              <a:gd name="connsiteY65" fmla="*/ 11964 h 21600"/>
              <a:gd name="connsiteX66" fmla="*/ 13129 w 21600"/>
              <a:gd name="connsiteY66" fmla="*/ 11353 h 21600"/>
              <a:gd name="connsiteX67" fmla="*/ 13937 w 21600"/>
              <a:gd name="connsiteY67" fmla="*/ 11878 h 21600"/>
              <a:gd name="connsiteX68" fmla="*/ 14068 w 21600"/>
              <a:gd name="connsiteY68" fmla="*/ 11921 h 21600"/>
              <a:gd name="connsiteX69" fmla="*/ 14134 w 21600"/>
              <a:gd name="connsiteY69" fmla="*/ 11911 h 21600"/>
              <a:gd name="connsiteX70" fmla="*/ 14294 w 21600"/>
              <a:gd name="connsiteY70" fmla="*/ 11782 h 21600"/>
              <a:gd name="connsiteX71" fmla="*/ 14819 w 21600"/>
              <a:gd name="connsiteY71" fmla="*/ 10741 h 21600"/>
              <a:gd name="connsiteX72" fmla="*/ 14838 w 21600"/>
              <a:gd name="connsiteY72" fmla="*/ 10516 h 21600"/>
              <a:gd name="connsiteX73" fmla="*/ 14726 w 21600"/>
              <a:gd name="connsiteY73" fmla="*/ 10333 h 21600"/>
              <a:gd name="connsiteX74" fmla="*/ 13909 w 21600"/>
              <a:gd name="connsiteY74" fmla="*/ 9807 h 21600"/>
              <a:gd name="connsiteX75" fmla="*/ 14059 w 21600"/>
              <a:gd name="connsiteY75" fmla="*/ 8863 h 21600"/>
              <a:gd name="connsiteX76" fmla="*/ 14979 w 21600"/>
              <a:gd name="connsiteY76" fmla="*/ 8681 h 21600"/>
              <a:gd name="connsiteX77" fmla="*/ 15148 w 21600"/>
              <a:gd name="connsiteY77" fmla="*/ 8552 h 21600"/>
              <a:gd name="connsiteX78" fmla="*/ 15186 w 21600"/>
              <a:gd name="connsiteY78" fmla="*/ 8337 h 21600"/>
              <a:gd name="connsiteX79" fmla="*/ 15007 w 21600"/>
              <a:gd name="connsiteY79" fmla="*/ 7146 h 21600"/>
              <a:gd name="connsiteX80" fmla="*/ 14707 w 21600"/>
              <a:gd name="connsiteY80" fmla="*/ 6921 h 21600"/>
              <a:gd name="connsiteX81" fmla="*/ 13786 w 21600"/>
              <a:gd name="connsiteY81"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9861 w 21600"/>
              <a:gd name="connsiteY59" fmla="*/ 13585 h 21600"/>
              <a:gd name="connsiteX60" fmla="*/ 10180 w 21600"/>
              <a:gd name="connsiteY60" fmla="*/ 12576 h 21600"/>
              <a:gd name="connsiteX61" fmla="*/ 12659 w 21600"/>
              <a:gd name="connsiteY61" fmla="*/ 13348 h 21600"/>
              <a:gd name="connsiteX62" fmla="*/ 12800 w 21600"/>
              <a:gd name="connsiteY62" fmla="*/ 13198 h 21600"/>
              <a:gd name="connsiteX63" fmla="*/ 12810 w 21600"/>
              <a:gd name="connsiteY63" fmla="*/ 12973 h 21600"/>
              <a:gd name="connsiteX64" fmla="*/ 12490 w 21600"/>
              <a:gd name="connsiteY64" fmla="*/ 11964 h 21600"/>
              <a:gd name="connsiteX65" fmla="*/ 13129 w 21600"/>
              <a:gd name="connsiteY65" fmla="*/ 11353 h 21600"/>
              <a:gd name="connsiteX66" fmla="*/ 13937 w 21600"/>
              <a:gd name="connsiteY66" fmla="*/ 11878 h 21600"/>
              <a:gd name="connsiteX67" fmla="*/ 14068 w 21600"/>
              <a:gd name="connsiteY67" fmla="*/ 11921 h 21600"/>
              <a:gd name="connsiteX68" fmla="*/ 14134 w 21600"/>
              <a:gd name="connsiteY68" fmla="*/ 11911 h 21600"/>
              <a:gd name="connsiteX69" fmla="*/ 14294 w 21600"/>
              <a:gd name="connsiteY69" fmla="*/ 11782 h 21600"/>
              <a:gd name="connsiteX70" fmla="*/ 14819 w 21600"/>
              <a:gd name="connsiteY70" fmla="*/ 10741 h 21600"/>
              <a:gd name="connsiteX71" fmla="*/ 14838 w 21600"/>
              <a:gd name="connsiteY71" fmla="*/ 10516 h 21600"/>
              <a:gd name="connsiteX72" fmla="*/ 14726 w 21600"/>
              <a:gd name="connsiteY72" fmla="*/ 10333 h 21600"/>
              <a:gd name="connsiteX73" fmla="*/ 13909 w 21600"/>
              <a:gd name="connsiteY73" fmla="*/ 9807 h 21600"/>
              <a:gd name="connsiteX74" fmla="*/ 14059 w 21600"/>
              <a:gd name="connsiteY74" fmla="*/ 8863 h 21600"/>
              <a:gd name="connsiteX75" fmla="*/ 14979 w 21600"/>
              <a:gd name="connsiteY75" fmla="*/ 8681 h 21600"/>
              <a:gd name="connsiteX76" fmla="*/ 15148 w 21600"/>
              <a:gd name="connsiteY76" fmla="*/ 8552 h 21600"/>
              <a:gd name="connsiteX77" fmla="*/ 15186 w 21600"/>
              <a:gd name="connsiteY77" fmla="*/ 8337 h 21600"/>
              <a:gd name="connsiteX78" fmla="*/ 15007 w 21600"/>
              <a:gd name="connsiteY78" fmla="*/ 7146 h 21600"/>
              <a:gd name="connsiteX79" fmla="*/ 14707 w 21600"/>
              <a:gd name="connsiteY79" fmla="*/ 6921 h 21600"/>
              <a:gd name="connsiteX80" fmla="*/ 13786 w 21600"/>
              <a:gd name="connsiteY80"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9729 w 21600"/>
              <a:gd name="connsiteY58" fmla="*/ 13745 h 21600"/>
              <a:gd name="connsiteX59" fmla="*/ 10180 w 21600"/>
              <a:gd name="connsiteY59" fmla="*/ 12576 h 21600"/>
              <a:gd name="connsiteX60" fmla="*/ 12659 w 21600"/>
              <a:gd name="connsiteY60" fmla="*/ 13348 h 21600"/>
              <a:gd name="connsiteX61" fmla="*/ 12800 w 21600"/>
              <a:gd name="connsiteY61" fmla="*/ 13198 h 21600"/>
              <a:gd name="connsiteX62" fmla="*/ 12810 w 21600"/>
              <a:gd name="connsiteY62" fmla="*/ 12973 h 21600"/>
              <a:gd name="connsiteX63" fmla="*/ 12490 w 21600"/>
              <a:gd name="connsiteY63" fmla="*/ 11964 h 21600"/>
              <a:gd name="connsiteX64" fmla="*/ 13129 w 21600"/>
              <a:gd name="connsiteY64" fmla="*/ 11353 h 21600"/>
              <a:gd name="connsiteX65" fmla="*/ 13937 w 21600"/>
              <a:gd name="connsiteY65" fmla="*/ 11878 h 21600"/>
              <a:gd name="connsiteX66" fmla="*/ 14068 w 21600"/>
              <a:gd name="connsiteY66" fmla="*/ 11921 h 21600"/>
              <a:gd name="connsiteX67" fmla="*/ 14134 w 21600"/>
              <a:gd name="connsiteY67" fmla="*/ 11911 h 21600"/>
              <a:gd name="connsiteX68" fmla="*/ 14294 w 21600"/>
              <a:gd name="connsiteY68" fmla="*/ 11782 h 21600"/>
              <a:gd name="connsiteX69" fmla="*/ 14819 w 21600"/>
              <a:gd name="connsiteY69" fmla="*/ 10741 h 21600"/>
              <a:gd name="connsiteX70" fmla="*/ 14838 w 21600"/>
              <a:gd name="connsiteY70" fmla="*/ 10516 h 21600"/>
              <a:gd name="connsiteX71" fmla="*/ 14726 w 21600"/>
              <a:gd name="connsiteY71" fmla="*/ 10333 h 21600"/>
              <a:gd name="connsiteX72" fmla="*/ 13909 w 21600"/>
              <a:gd name="connsiteY72" fmla="*/ 9807 h 21600"/>
              <a:gd name="connsiteX73" fmla="*/ 14059 w 21600"/>
              <a:gd name="connsiteY73" fmla="*/ 8863 h 21600"/>
              <a:gd name="connsiteX74" fmla="*/ 14979 w 21600"/>
              <a:gd name="connsiteY74" fmla="*/ 8681 h 21600"/>
              <a:gd name="connsiteX75" fmla="*/ 15148 w 21600"/>
              <a:gd name="connsiteY75" fmla="*/ 8552 h 21600"/>
              <a:gd name="connsiteX76" fmla="*/ 15186 w 21600"/>
              <a:gd name="connsiteY76" fmla="*/ 8337 h 21600"/>
              <a:gd name="connsiteX77" fmla="*/ 15007 w 21600"/>
              <a:gd name="connsiteY77" fmla="*/ 7146 h 21600"/>
              <a:gd name="connsiteX78" fmla="*/ 14707 w 21600"/>
              <a:gd name="connsiteY78" fmla="*/ 6921 h 21600"/>
              <a:gd name="connsiteX79" fmla="*/ 13786 w 21600"/>
              <a:gd name="connsiteY79"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9617 w 21600"/>
              <a:gd name="connsiteY57" fmla="*/ 13778 h 21600"/>
              <a:gd name="connsiteX58" fmla="*/ 10180 w 21600"/>
              <a:gd name="connsiteY58" fmla="*/ 12576 h 21600"/>
              <a:gd name="connsiteX59" fmla="*/ 12659 w 21600"/>
              <a:gd name="connsiteY59" fmla="*/ 13348 h 21600"/>
              <a:gd name="connsiteX60" fmla="*/ 12800 w 21600"/>
              <a:gd name="connsiteY60" fmla="*/ 13198 h 21600"/>
              <a:gd name="connsiteX61" fmla="*/ 12810 w 21600"/>
              <a:gd name="connsiteY61" fmla="*/ 12973 h 21600"/>
              <a:gd name="connsiteX62" fmla="*/ 12490 w 21600"/>
              <a:gd name="connsiteY62" fmla="*/ 11964 h 21600"/>
              <a:gd name="connsiteX63" fmla="*/ 13129 w 21600"/>
              <a:gd name="connsiteY63" fmla="*/ 11353 h 21600"/>
              <a:gd name="connsiteX64" fmla="*/ 13937 w 21600"/>
              <a:gd name="connsiteY64" fmla="*/ 11878 h 21600"/>
              <a:gd name="connsiteX65" fmla="*/ 14068 w 21600"/>
              <a:gd name="connsiteY65" fmla="*/ 11921 h 21600"/>
              <a:gd name="connsiteX66" fmla="*/ 14134 w 21600"/>
              <a:gd name="connsiteY66" fmla="*/ 11911 h 21600"/>
              <a:gd name="connsiteX67" fmla="*/ 14294 w 21600"/>
              <a:gd name="connsiteY67" fmla="*/ 11782 h 21600"/>
              <a:gd name="connsiteX68" fmla="*/ 14819 w 21600"/>
              <a:gd name="connsiteY68" fmla="*/ 10741 h 21600"/>
              <a:gd name="connsiteX69" fmla="*/ 14838 w 21600"/>
              <a:gd name="connsiteY69" fmla="*/ 10516 h 21600"/>
              <a:gd name="connsiteX70" fmla="*/ 14726 w 21600"/>
              <a:gd name="connsiteY70" fmla="*/ 10333 h 21600"/>
              <a:gd name="connsiteX71" fmla="*/ 13909 w 21600"/>
              <a:gd name="connsiteY71" fmla="*/ 9807 h 21600"/>
              <a:gd name="connsiteX72" fmla="*/ 14059 w 21600"/>
              <a:gd name="connsiteY72" fmla="*/ 8863 h 21600"/>
              <a:gd name="connsiteX73" fmla="*/ 14979 w 21600"/>
              <a:gd name="connsiteY73" fmla="*/ 8681 h 21600"/>
              <a:gd name="connsiteX74" fmla="*/ 15148 w 21600"/>
              <a:gd name="connsiteY74" fmla="*/ 8552 h 21600"/>
              <a:gd name="connsiteX75" fmla="*/ 15186 w 21600"/>
              <a:gd name="connsiteY75" fmla="*/ 8337 h 21600"/>
              <a:gd name="connsiteX76" fmla="*/ 15007 w 21600"/>
              <a:gd name="connsiteY76" fmla="*/ 7146 h 21600"/>
              <a:gd name="connsiteX77" fmla="*/ 14707 w 21600"/>
              <a:gd name="connsiteY77" fmla="*/ 6921 h 21600"/>
              <a:gd name="connsiteX78" fmla="*/ 13786 w 21600"/>
              <a:gd name="connsiteY78"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9532 w 21600"/>
              <a:gd name="connsiteY56" fmla="*/ 13756 h 21600"/>
              <a:gd name="connsiteX57" fmla="*/ 10180 w 21600"/>
              <a:gd name="connsiteY57" fmla="*/ 12576 h 21600"/>
              <a:gd name="connsiteX58" fmla="*/ 12659 w 21600"/>
              <a:gd name="connsiteY58" fmla="*/ 13348 h 21600"/>
              <a:gd name="connsiteX59" fmla="*/ 12800 w 21600"/>
              <a:gd name="connsiteY59" fmla="*/ 13198 h 21600"/>
              <a:gd name="connsiteX60" fmla="*/ 12810 w 21600"/>
              <a:gd name="connsiteY60" fmla="*/ 12973 h 21600"/>
              <a:gd name="connsiteX61" fmla="*/ 12490 w 21600"/>
              <a:gd name="connsiteY61" fmla="*/ 11964 h 21600"/>
              <a:gd name="connsiteX62" fmla="*/ 13129 w 21600"/>
              <a:gd name="connsiteY62" fmla="*/ 11353 h 21600"/>
              <a:gd name="connsiteX63" fmla="*/ 13937 w 21600"/>
              <a:gd name="connsiteY63" fmla="*/ 11878 h 21600"/>
              <a:gd name="connsiteX64" fmla="*/ 14068 w 21600"/>
              <a:gd name="connsiteY64" fmla="*/ 11921 h 21600"/>
              <a:gd name="connsiteX65" fmla="*/ 14134 w 21600"/>
              <a:gd name="connsiteY65" fmla="*/ 11911 h 21600"/>
              <a:gd name="connsiteX66" fmla="*/ 14294 w 21600"/>
              <a:gd name="connsiteY66" fmla="*/ 11782 h 21600"/>
              <a:gd name="connsiteX67" fmla="*/ 14819 w 21600"/>
              <a:gd name="connsiteY67" fmla="*/ 10741 h 21600"/>
              <a:gd name="connsiteX68" fmla="*/ 14838 w 21600"/>
              <a:gd name="connsiteY68" fmla="*/ 10516 h 21600"/>
              <a:gd name="connsiteX69" fmla="*/ 14726 w 21600"/>
              <a:gd name="connsiteY69" fmla="*/ 10333 h 21600"/>
              <a:gd name="connsiteX70" fmla="*/ 13909 w 21600"/>
              <a:gd name="connsiteY70" fmla="*/ 9807 h 21600"/>
              <a:gd name="connsiteX71" fmla="*/ 14059 w 21600"/>
              <a:gd name="connsiteY71" fmla="*/ 8863 h 21600"/>
              <a:gd name="connsiteX72" fmla="*/ 14979 w 21600"/>
              <a:gd name="connsiteY72" fmla="*/ 8681 h 21600"/>
              <a:gd name="connsiteX73" fmla="*/ 15148 w 21600"/>
              <a:gd name="connsiteY73" fmla="*/ 8552 h 21600"/>
              <a:gd name="connsiteX74" fmla="*/ 15186 w 21600"/>
              <a:gd name="connsiteY74" fmla="*/ 8337 h 21600"/>
              <a:gd name="connsiteX75" fmla="*/ 15007 w 21600"/>
              <a:gd name="connsiteY75" fmla="*/ 7146 h 21600"/>
              <a:gd name="connsiteX76" fmla="*/ 14707 w 21600"/>
              <a:gd name="connsiteY76" fmla="*/ 6921 h 21600"/>
              <a:gd name="connsiteX77" fmla="*/ 13786 w 21600"/>
              <a:gd name="connsiteY77"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8546 w 21600"/>
              <a:gd name="connsiteY55" fmla="*/ 13348 h 21600"/>
              <a:gd name="connsiteX56" fmla="*/ 10180 w 21600"/>
              <a:gd name="connsiteY56" fmla="*/ 12576 h 21600"/>
              <a:gd name="connsiteX57" fmla="*/ 12659 w 21600"/>
              <a:gd name="connsiteY57" fmla="*/ 13348 h 21600"/>
              <a:gd name="connsiteX58" fmla="*/ 12800 w 21600"/>
              <a:gd name="connsiteY58" fmla="*/ 13198 h 21600"/>
              <a:gd name="connsiteX59" fmla="*/ 12810 w 21600"/>
              <a:gd name="connsiteY59" fmla="*/ 12973 h 21600"/>
              <a:gd name="connsiteX60" fmla="*/ 12490 w 21600"/>
              <a:gd name="connsiteY60" fmla="*/ 11964 h 21600"/>
              <a:gd name="connsiteX61" fmla="*/ 13129 w 21600"/>
              <a:gd name="connsiteY61" fmla="*/ 11353 h 21600"/>
              <a:gd name="connsiteX62" fmla="*/ 13937 w 21600"/>
              <a:gd name="connsiteY62" fmla="*/ 11878 h 21600"/>
              <a:gd name="connsiteX63" fmla="*/ 14068 w 21600"/>
              <a:gd name="connsiteY63" fmla="*/ 11921 h 21600"/>
              <a:gd name="connsiteX64" fmla="*/ 14134 w 21600"/>
              <a:gd name="connsiteY64" fmla="*/ 11911 h 21600"/>
              <a:gd name="connsiteX65" fmla="*/ 14294 w 21600"/>
              <a:gd name="connsiteY65" fmla="*/ 11782 h 21600"/>
              <a:gd name="connsiteX66" fmla="*/ 14819 w 21600"/>
              <a:gd name="connsiteY66" fmla="*/ 10741 h 21600"/>
              <a:gd name="connsiteX67" fmla="*/ 14838 w 21600"/>
              <a:gd name="connsiteY67" fmla="*/ 10516 h 21600"/>
              <a:gd name="connsiteX68" fmla="*/ 14726 w 21600"/>
              <a:gd name="connsiteY68" fmla="*/ 10333 h 21600"/>
              <a:gd name="connsiteX69" fmla="*/ 13909 w 21600"/>
              <a:gd name="connsiteY69" fmla="*/ 9807 h 21600"/>
              <a:gd name="connsiteX70" fmla="*/ 14059 w 21600"/>
              <a:gd name="connsiteY70" fmla="*/ 8863 h 21600"/>
              <a:gd name="connsiteX71" fmla="*/ 14979 w 21600"/>
              <a:gd name="connsiteY71" fmla="*/ 8681 h 21600"/>
              <a:gd name="connsiteX72" fmla="*/ 15148 w 21600"/>
              <a:gd name="connsiteY72" fmla="*/ 8552 h 21600"/>
              <a:gd name="connsiteX73" fmla="*/ 15186 w 21600"/>
              <a:gd name="connsiteY73" fmla="*/ 8337 h 21600"/>
              <a:gd name="connsiteX74" fmla="*/ 15007 w 21600"/>
              <a:gd name="connsiteY74" fmla="*/ 7146 h 21600"/>
              <a:gd name="connsiteX75" fmla="*/ 14707 w 21600"/>
              <a:gd name="connsiteY75" fmla="*/ 6921 h 21600"/>
              <a:gd name="connsiteX76" fmla="*/ 13786 w 21600"/>
              <a:gd name="connsiteY7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8405 w 21600"/>
              <a:gd name="connsiteY54" fmla="*/ 13198 h 21600"/>
              <a:gd name="connsiteX55" fmla="*/ 10180 w 21600"/>
              <a:gd name="connsiteY55" fmla="*/ 12576 h 21600"/>
              <a:gd name="connsiteX56" fmla="*/ 12659 w 21600"/>
              <a:gd name="connsiteY56" fmla="*/ 13348 h 21600"/>
              <a:gd name="connsiteX57" fmla="*/ 12800 w 21600"/>
              <a:gd name="connsiteY57" fmla="*/ 13198 h 21600"/>
              <a:gd name="connsiteX58" fmla="*/ 12810 w 21600"/>
              <a:gd name="connsiteY58" fmla="*/ 12973 h 21600"/>
              <a:gd name="connsiteX59" fmla="*/ 12490 w 21600"/>
              <a:gd name="connsiteY59" fmla="*/ 11964 h 21600"/>
              <a:gd name="connsiteX60" fmla="*/ 13129 w 21600"/>
              <a:gd name="connsiteY60" fmla="*/ 11353 h 21600"/>
              <a:gd name="connsiteX61" fmla="*/ 13937 w 21600"/>
              <a:gd name="connsiteY61" fmla="*/ 11878 h 21600"/>
              <a:gd name="connsiteX62" fmla="*/ 14068 w 21600"/>
              <a:gd name="connsiteY62" fmla="*/ 11921 h 21600"/>
              <a:gd name="connsiteX63" fmla="*/ 14134 w 21600"/>
              <a:gd name="connsiteY63" fmla="*/ 11911 h 21600"/>
              <a:gd name="connsiteX64" fmla="*/ 14294 w 21600"/>
              <a:gd name="connsiteY64" fmla="*/ 11782 h 21600"/>
              <a:gd name="connsiteX65" fmla="*/ 14819 w 21600"/>
              <a:gd name="connsiteY65" fmla="*/ 10741 h 21600"/>
              <a:gd name="connsiteX66" fmla="*/ 14838 w 21600"/>
              <a:gd name="connsiteY66" fmla="*/ 10516 h 21600"/>
              <a:gd name="connsiteX67" fmla="*/ 14726 w 21600"/>
              <a:gd name="connsiteY67" fmla="*/ 10333 h 21600"/>
              <a:gd name="connsiteX68" fmla="*/ 13909 w 21600"/>
              <a:gd name="connsiteY68" fmla="*/ 9807 h 21600"/>
              <a:gd name="connsiteX69" fmla="*/ 14059 w 21600"/>
              <a:gd name="connsiteY69" fmla="*/ 8863 h 21600"/>
              <a:gd name="connsiteX70" fmla="*/ 14979 w 21600"/>
              <a:gd name="connsiteY70" fmla="*/ 8681 h 21600"/>
              <a:gd name="connsiteX71" fmla="*/ 15148 w 21600"/>
              <a:gd name="connsiteY71" fmla="*/ 8552 h 21600"/>
              <a:gd name="connsiteX72" fmla="*/ 15186 w 21600"/>
              <a:gd name="connsiteY72" fmla="*/ 8337 h 21600"/>
              <a:gd name="connsiteX73" fmla="*/ 15007 w 21600"/>
              <a:gd name="connsiteY73" fmla="*/ 7146 h 21600"/>
              <a:gd name="connsiteX74" fmla="*/ 14707 w 21600"/>
              <a:gd name="connsiteY74" fmla="*/ 6921 h 21600"/>
              <a:gd name="connsiteX75" fmla="*/ 13786 w 21600"/>
              <a:gd name="connsiteY7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8396 w 21600"/>
              <a:gd name="connsiteY53" fmla="*/ 12973 h 21600"/>
              <a:gd name="connsiteX54" fmla="*/ 10180 w 21600"/>
              <a:gd name="connsiteY54" fmla="*/ 12576 h 21600"/>
              <a:gd name="connsiteX55" fmla="*/ 12659 w 21600"/>
              <a:gd name="connsiteY55" fmla="*/ 13348 h 21600"/>
              <a:gd name="connsiteX56" fmla="*/ 12800 w 21600"/>
              <a:gd name="connsiteY56" fmla="*/ 13198 h 21600"/>
              <a:gd name="connsiteX57" fmla="*/ 12810 w 21600"/>
              <a:gd name="connsiteY57" fmla="*/ 12973 h 21600"/>
              <a:gd name="connsiteX58" fmla="*/ 12490 w 21600"/>
              <a:gd name="connsiteY58" fmla="*/ 11964 h 21600"/>
              <a:gd name="connsiteX59" fmla="*/ 13129 w 21600"/>
              <a:gd name="connsiteY59" fmla="*/ 11353 h 21600"/>
              <a:gd name="connsiteX60" fmla="*/ 13937 w 21600"/>
              <a:gd name="connsiteY60" fmla="*/ 11878 h 21600"/>
              <a:gd name="connsiteX61" fmla="*/ 14068 w 21600"/>
              <a:gd name="connsiteY61" fmla="*/ 11921 h 21600"/>
              <a:gd name="connsiteX62" fmla="*/ 14134 w 21600"/>
              <a:gd name="connsiteY62" fmla="*/ 11911 h 21600"/>
              <a:gd name="connsiteX63" fmla="*/ 14294 w 21600"/>
              <a:gd name="connsiteY63" fmla="*/ 11782 h 21600"/>
              <a:gd name="connsiteX64" fmla="*/ 14819 w 21600"/>
              <a:gd name="connsiteY64" fmla="*/ 10741 h 21600"/>
              <a:gd name="connsiteX65" fmla="*/ 14838 w 21600"/>
              <a:gd name="connsiteY65" fmla="*/ 10516 h 21600"/>
              <a:gd name="connsiteX66" fmla="*/ 14726 w 21600"/>
              <a:gd name="connsiteY66" fmla="*/ 10333 h 21600"/>
              <a:gd name="connsiteX67" fmla="*/ 13909 w 21600"/>
              <a:gd name="connsiteY67" fmla="*/ 9807 h 21600"/>
              <a:gd name="connsiteX68" fmla="*/ 14059 w 21600"/>
              <a:gd name="connsiteY68" fmla="*/ 8863 h 21600"/>
              <a:gd name="connsiteX69" fmla="*/ 14979 w 21600"/>
              <a:gd name="connsiteY69" fmla="*/ 8681 h 21600"/>
              <a:gd name="connsiteX70" fmla="*/ 15148 w 21600"/>
              <a:gd name="connsiteY70" fmla="*/ 8552 h 21600"/>
              <a:gd name="connsiteX71" fmla="*/ 15186 w 21600"/>
              <a:gd name="connsiteY71" fmla="*/ 8337 h 21600"/>
              <a:gd name="connsiteX72" fmla="*/ 15007 w 21600"/>
              <a:gd name="connsiteY72" fmla="*/ 7146 h 21600"/>
              <a:gd name="connsiteX73" fmla="*/ 14707 w 21600"/>
              <a:gd name="connsiteY73" fmla="*/ 6921 h 21600"/>
              <a:gd name="connsiteX74" fmla="*/ 13786 w 21600"/>
              <a:gd name="connsiteY74"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10180 w 21600"/>
              <a:gd name="connsiteY53" fmla="*/ 12576 h 21600"/>
              <a:gd name="connsiteX54" fmla="*/ 12659 w 21600"/>
              <a:gd name="connsiteY54" fmla="*/ 13348 h 21600"/>
              <a:gd name="connsiteX55" fmla="*/ 12800 w 21600"/>
              <a:gd name="connsiteY55" fmla="*/ 13198 h 21600"/>
              <a:gd name="connsiteX56" fmla="*/ 12810 w 21600"/>
              <a:gd name="connsiteY56" fmla="*/ 12973 h 21600"/>
              <a:gd name="connsiteX57" fmla="*/ 12490 w 21600"/>
              <a:gd name="connsiteY57" fmla="*/ 11964 h 21600"/>
              <a:gd name="connsiteX58" fmla="*/ 13129 w 21600"/>
              <a:gd name="connsiteY58" fmla="*/ 11353 h 21600"/>
              <a:gd name="connsiteX59" fmla="*/ 13937 w 21600"/>
              <a:gd name="connsiteY59" fmla="*/ 11878 h 21600"/>
              <a:gd name="connsiteX60" fmla="*/ 14068 w 21600"/>
              <a:gd name="connsiteY60" fmla="*/ 11921 h 21600"/>
              <a:gd name="connsiteX61" fmla="*/ 14134 w 21600"/>
              <a:gd name="connsiteY61" fmla="*/ 11911 h 21600"/>
              <a:gd name="connsiteX62" fmla="*/ 14294 w 21600"/>
              <a:gd name="connsiteY62" fmla="*/ 11782 h 21600"/>
              <a:gd name="connsiteX63" fmla="*/ 14819 w 21600"/>
              <a:gd name="connsiteY63" fmla="*/ 10741 h 21600"/>
              <a:gd name="connsiteX64" fmla="*/ 14838 w 21600"/>
              <a:gd name="connsiteY64" fmla="*/ 10516 h 21600"/>
              <a:gd name="connsiteX65" fmla="*/ 14726 w 21600"/>
              <a:gd name="connsiteY65" fmla="*/ 10333 h 21600"/>
              <a:gd name="connsiteX66" fmla="*/ 13909 w 21600"/>
              <a:gd name="connsiteY66" fmla="*/ 9807 h 21600"/>
              <a:gd name="connsiteX67" fmla="*/ 14059 w 21600"/>
              <a:gd name="connsiteY67" fmla="*/ 8863 h 21600"/>
              <a:gd name="connsiteX68" fmla="*/ 14979 w 21600"/>
              <a:gd name="connsiteY68" fmla="*/ 8681 h 21600"/>
              <a:gd name="connsiteX69" fmla="*/ 15148 w 21600"/>
              <a:gd name="connsiteY69" fmla="*/ 8552 h 21600"/>
              <a:gd name="connsiteX70" fmla="*/ 15186 w 21600"/>
              <a:gd name="connsiteY70" fmla="*/ 8337 h 21600"/>
              <a:gd name="connsiteX71" fmla="*/ 15007 w 21600"/>
              <a:gd name="connsiteY71" fmla="*/ 7146 h 21600"/>
              <a:gd name="connsiteX72" fmla="*/ 14707 w 21600"/>
              <a:gd name="connsiteY72" fmla="*/ 6921 h 21600"/>
              <a:gd name="connsiteX73" fmla="*/ 13786 w 21600"/>
              <a:gd name="connsiteY73"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128 w 21600"/>
              <a:gd name="connsiteY49" fmla="*/ 11921 h 21600"/>
              <a:gd name="connsiteX50" fmla="*/ 7259 w 21600"/>
              <a:gd name="connsiteY50" fmla="*/ 11878 h 21600"/>
              <a:gd name="connsiteX51" fmla="*/ 8067 w 21600"/>
              <a:gd name="connsiteY51" fmla="*/ 11353 h 21600"/>
              <a:gd name="connsiteX52" fmla="*/ 8715 w 21600"/>
              <a:gd name="connsiteY52" fmla="*/ 11964 h 21600"/>
              <a:gd name="connsiteX53" fmla="*/ 12659 w 21600"/>
              <a:gd name="connsiteY53" fmla="*/ 13348 h 21600"/>
              <a:gd name="connsiteX54" fmla="*/ 12800 w 21600"/>
              <a:gd name="connsiteY54" fmla="*/ 13198 h 21600"/>
              <a:gd name="connsiteX55" fmla="*/ 12810 w 21600"/>
              <a:gd name="connsiteY55" fmla="*/ 12973 h 21600"/>
              <a:gd name="connsiteX56" fmla="*/ 12490 w 21600"/>
              <a:gd name="connsiteY56" fmla="*/ 11964 h 21600"/>
              <a:gd name="connsiteX57" fmla="*/ 13129 w 21600"/>
              <a:gd name="connsiteY57" fmla="*/ 11353 h 21600"/>
              <a:gd name="connsiteX58" fmla="*/ 13937 w 21600"/>
              <a:gd name="connsiteY58" fmla="*/ 11878 h 21600"/>
              <a:gd name="connsiteX59" fmla="*/ 14068 w 21600"/>
              <a:gd name="connsiteY59" fmla="*/ 11921 h 21600"/>
              <a:gd name="connsiteX60" fmla="*/ 14134 w 21600"/>
              <a:gd name="connsiteY60" fmla="*/ 11911 h 21600"/>
              <a:gd name="connsiteX61" fmla="*/ 14294 w 21600"/>
              <a:gd name="connsiteY61" fmla="*/ 11782 h 21600"/>
              <a:gd name="connsiteX62" fmla="*/ 14819 w 21600"/>
              <a:gd name="connsiteY62" fmla="*/ 10741 h 21600"/>
              <a:gd name="connsiteX63" fmla="*/ 14838 w 21600"/>
              <a:gd name="connsiteY63" fmla="*/ 10516 h 21600"/>
              <a:gd name="connsiteX64" fmla="*/ 14726 w 21600"/>
              <a:gd name="connsiteY64" fmla="*/ 10333 h 21600"/>
              <a:gd name="connsiteX65" fmla="*/ 13909 w 21600"/>
              <a:gd name="connsiteY65" fmla="*/ 9807 h 21600"/>
              <a:gd name="connsiteX66" fmla="*/ 14059 w 21600"/>
              <a:gd name="connsiteY66" fmla="*/ 8863 h 21600"/>
              <a:gd name="connsiteX67" fmla="*/ 14979 w 21600"/>
              <a:gd name="connsiteY67" fmla="*/ 8681 h 21600"/>
              <a:gd name="connsiteX68" fmla="*/ 15148 w 21600"/>
              <a:gd name="connsiteY68" fmla="*/ 8552 h 21600"/>
              <a:gd name="connsiteX69" fmla="*/ 15186 w 21600"/>
              <a:gd name="connsiteY69" fmla="*/ 8337 h 21600"/>
              <a:gd name="connsiteX70" fmla="*/ 15007 w 21600"/>
              <a:gd name="connsiteY70" fmla="*/ 7146 h 21600"/>
              <a:gd name="connsiteX71" fmla="*/ 14707 w 21600"/>
              <a:gd name="connsiteY71" fmla="*/ 6921 h 21600"/>
              <a:gd name="connsiteX72" fmla="*/ 13786 w 21600"/>
              <a:gd name="connsiteY72"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7259 w 21600"/>
              <a:gd name="connsiteY49" fmla="*/ 11878 h 21600"/>
              <a:gd name="connsiteX50" fmla="*/ 8067 w 21600"/>
              <a:gd name="connsiteY50" fmla="*/ 11353 h 21600"/>
              <a:gd name="connsiteX51" fmla="*/ 8715 w 21600"/>
              <a:gd name="connsiteY51" fmla="*/ 11964 h 21600"/>
              <a:gd name="connsiteX52" fmla="*/ 12659 w 21600"/>
              <a:gd name="connsiteY52" fmla="*/ 13348 h 21600"/>
              <a:gd name="connsiteX53" fmla="*/ 12800 w 21600"/>
              <a:gd name="connsiteY53" fmla="*/ 13198 h 21600"/>
              <a:gd name="connsiteX54" fmla="*/ 12810 w 21600"/>
              <a:gd name="connsiteY54" fmla="*/ 12973 h 21600"/>
              <a:gd name="connsiteX55" fmla="*/ 12490 w 21600"/>
              <a:gd name="connsiteY55" fmla="*/ 11964 h 21600"/>
              <a:gd name="connsiteX56" fmla="*/ 13129 w 21600"/>
              <a:gd name="connsiteY56" fmla="*/ 11353 h 21600"/>
              <a:gd name="connsiteX57" fmla="*/ 13937 w 21600"/>
              <a:gd name="connsiteY57" fmla="*/ 11878 h 21600"/>
              <a:gd name="connsiteX58" fmla="*/ 14068 w 21600"/>
              <a:gd name="connsiteY58" fmla="*/ 11921 h 21600"/>
              <a:gd name="connsiteX59" fmla="*/ 14134 w 21600"/>
              <a:gd name="connsiteY59" fmla="*/ 11911 h 21600"/>
              <a:gd name="connsiteX60" fmla="*/ 14294 w 21600"/>
              <a:gd name="connsiteY60" fmla="*/ 11782 h 21600"/>
              <a:gd name="connsiteX61" fmla="*/ 14819 w 21600"/>
              <a:gd name="connsiteY61" fmla="*/ 10741 h 21600"/>
              <a:gd name="connsiteX62" fmla="*/ 14838 w 21600"/>
              <a:gd name="connsiteY62" fmla="*/ 10516 h 21600"/>
              <a:gd name="connsiteX63" fmla="*/ 14726 w 21600"/>
              <a:gd name="connsiteY63" fmla="*/ 10333 h 21600"/>
              <a:gd name="connsiteX64" fmla="*/ 13909 w 21600"/>
              <a:gd name="connsiteY64" fmla="*/ 9807 h 21600"/>
              <a:gd name="connsiteX65" fmla="*/ 14059 w 21600"/>
              <a:gd name="connsiteY65" fmla="*/ 8863 h 21600"/>
              <a:gd name="connsiteX66" fmla="*/ 14979 w 21600"/>
              <a:gd name="connsiteY66" fmla="*/ 8681 h 21600"/>
              <a:gd name="connsiteX67" fmla="*/ 15148 w 21600"/>
              <a:gd name="connsiteY67" fmla="*/ 8552 h 21600"/>
              <a:gd name="connsiteX68" fmla="*/ 15186 w 21600"/>
              <a:gd name="connsiteY68" fmla="*/ 8337 h 21600"/>
              <a:gd name="connsiteX69" fmla="*/ 15007 w 21600"/>
              <a:gd name="connsiteY69" fmla="*/ 7146 h 21600"/>
              <a:gd name="connsiteX70" fmla="*/ 14707 w 21600"/>
              <a:gd name="connsiteY70" fmla="*/ 6921 h 21600"/>
              <a:gd name="connsiteX71" fmla="*/ 13786 w 21600"/>
              <a:gd name="connsiteY71"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7062 w 21600"/>
              <a:gd name="connsiteY48" fmla="*/ 11911 h 21600"/>
              <a:gd name="connsiteX49" fmla="*/ 8067 w 21600"/>
              <a:gd name="connsiteY49" fmla="*/ 11353 h 21600"/>
              <a:gd name="connsiteX50" fmla="*/ 8715 w 21600"/>
              <a:gd name="connsiteY50" fmla="*/ 11964 h 21600"/>
              <a:gd name="connsiteX51" fmla="*/ 12659 w 21600"/>
              <a:gd name="connsiteY51" fmla="*/ 13348 h 21600"/>
              <a:gd name="connsiteX52" fmla="*/ 12800 w 21600"/>
              <a:gd name="connsiteY52" fmla="*/ 13198 h 21600"/>
              <a:gd name="connsiteX53" fmla="*/ 12810 w 21600"/>
              <a:gd name="connsiteY53" fmla="*/ 12973 h 21600"/>
              <a:gd name="connsiteX54" fmla="*/ 12490 w 21600"/>
              <a:gd name="connsiteY54" fmla="*/ 11964 h 21600"/>
              <a:gd name="connsiteX55" fmla="*/ 13129 w 21600"/>
              <a:gd name="connsiteY55" fmla="*/ 11353 h 21600"/>
              <a:gd name="connsiteX56" fmla="*/ 13937 w 21600"/>
              <a:gd name="connsiteY56" fmla="*/ 11878 h 21600"/>
              <a:gd name="connsiteX57" fmla="*/ 14068 w 21600"/>
              <a:gd name="connsiteY57" fmla="*/ 11921 h 21600"/>
              <a:gd name="connsiteX58" fmla="*/ 14134 w 21600"/>
              <a:gd name="connsiteY58" fmla="*/ 11911 h 21600"/>
              <a:gd name="connsiteX59" fmla="*/ 14294 w 21600"/>
              <a:gd name="connsiteY59" fmla="*/ 11782 h 21600"/>
              <a:gd name="connsiteX60" fmla="*/ 14819 w 21600"/>
              <a:gd name="connsiteY60" fmla="*/ 10741 h 21600"/>
              <a:gd name="connsiteX61" fmla="*/ 14838 w 21600"/>
              <a:gd name="connsiteY61" fmla="*/ 10516 h 21600"/>
              <a:gd name="connsiteX62" fmla="*/ 14726 w 21600"/>
              <a:gd name="connsiteY62" fmla="*/ 10333 h 21600"/>
              <a:gd name="connsiteX63" fmla="*/ 13909 w 21600"/>
              <a:gd name="connsiteY63" fmla="*/ 9807 h 21600"/>
              <a:gd name="connsiteX64" fmla="*/ 14059 w 21600"/>
              <a:gd name="connsiteY64" fmla="*/ 8863 h 21600"/>
              <a:gd name="connsiteX65" fmla="*/ 14979 w 21600"/>
              <a:gd name="connsiteY65" fmla="*/ 8681 h 21600"/>
              <a:gd name="connsiteX66" fmla="*/ 15148 w 21600"/>
              <a:gd name="connsiteY66" fmla="*/ 8552 h 21600"/>
              <a:gd name="connsiteX67" fmla="*/ 15186 w 21600"/>
              <a:gd name="connsiteY67" fmla="*/ 8337 h 21600"/>
              <a:gd name="connsiteX68" fmla="*/ 15007 w 21600"/>
              <a:gd name="connsiteY68" fmla="*/ 7146 h 21600"/>
              <a:gd name="connsiteX69" fmla="*/ 14707 w 21600"/>
              <a:gd name="connsiteY69" fmla="*/ 6921 h 21600"/>
              <a:gd name="connsiteX70" fmla="*/ 13786 w 21600"/>
              <a:gd name="connsiteY70"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6912 w 21600"/>
              <a:gd name="connsiteY47" fmla="*/ 11782 h 21600"/>
              <a:gd name="connsiteX48" fmla="*/ 8067 w 21600"/>
              <a:gd name="connsiteY48" fmla="*/ 11353 h 21600"/>
              <a:gd name="connsiteX49" fmla="*/ 8715 w 21600"/>
              <a:gd name="connsiteY49" fmla="*/ 11964 h 21600"/>
              <a:gd name="connsiteX50" fmla="*/ 12659 w 21600"/>
              <a:gd name="connsiteY50" fmla="*/ 13348 h 21600"/>
              <a:gd name="connsiteX51" fmla="*/ 12800 w 21600"/>
              <a:gd name="connsiteY51" fmla="*/ 13198 h 21600"/>
              <a:gd name="connsiteX52" fmla="*/ 12810 w 21600"/>
              <a:gd name="connsiteY52" fmla="*/ 12973 h 21600"/>
              <a:gd name="connsiteX53" fmla="*/ 12490 w 21600"/>
              <a:gd name="connsiteY53" fmla="*/ 11964 h 21600"/>
              <a:gd name="connsiteX54" fmla="*/ 13129 w 21600"/>
              <a:gd name="connsiteY54" fmla="*/ 11353 h 21600"/>
              <a:gd name="connsiteX55" fmla="*/ 13937 w 21600"/>
              <a:gd name="connsiteY55" fmla="*/ 11878 h 21600"/>
              <a:gd name="connsiteX56" fmla="*/ 14068 w 21600"/>
              <a:gd name="connsiteY56" fmla="*/ 11921 h 21600"/>
              <a:gd name="connsiteX57" fmla="*/ 14134 w 21600"/>
              <a:gd name="connsiteY57" fmla="*/ 11911 h 21600"/>
              <a:gd name="connsiteX58" fmla="*/ 14294 w 21600"/>
              <a:gd name="connsiteY58" fmla="*/ 11782 h 21600"/>
              <a:gd name="connsiteX59" fmla="*/ 14819 w 21600"/>
              <a:gd name="connsiteY59" fmla="*/ 10741 h 21600"/>
              <a:gd name="connsiteX60" fmla="*/ 14838 w 21600"/>
              <a:gd name="connsiteY60" fmla="*/ 10516 h 21600"/>
              <a:gd name="connsiteX61" fmla="*/ 14726 w 21600"/>
              <a:gd name="connsiteY61" fmla="*/ 10333 h 21600"/>
              <a:gd name="connsiteX62" fmla="*/ 13909 w 21600"/>
              <a:gd name="connsiteY62" fmla="*/ 9807 h 21600"/>
              <a:gd name="connsiteX63" fmla="*/ 14059 w 21600"/>
              <a:gd name="connsiteY63" fmla="*/ 8863 h 21600"/>
              <a:gd name="connsiteX64" fmla="*/ 14979 w 21600"/>
              <a:gd name="connsiteY64" fmla="*/ 8681 h 21600"/>
              <a:gd name="connsiteX65" fmla="*/ 15148 w 21600"/>
              <a:gd name="connsiteY65" fmla="*/ 8552 h 21600"/>
              <a:gd name="connsiteX66" fmla="*/ 15186 w 21600"/>
              <a:gd name="connsiteY66" fmla="*/ 8337 h 21600"/>
              <a:gd name="connsiteX67" fmla="*/ 15007 w 21600"/>
              <a:gd name="connsiteY67" fmla="*/ 7146 h 21600"/>
              <a:gd name="connsiteX68" fmla="*/ 14707 w 21600"/>
              <a:gd name="connsiteY68" fmla="*/ 6921 h 21600"/>
              <a:gd name="connsiteX69" fmla="*/ 13786 w 21600"/>
              <a:gd name="connsiteY69"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8067 w 21600"/>
              <a:gd name="connsiteY47" fmla="*/ 11353 h 21600"/>
              <a:gd name="connsiteX48" fmla="*/ 8715 w 21600"/>
              <a:gd name="connsiteY48" fmla="*/ 11964 h 21600"/>
              <a:gd name="connsiteX49" fmla="*/ 12659 w 21600"/>
              <a:gd name="connsiteY49" fmla="*/ 13348 h 21600"/>
              <a:gd name="connsiteX50" fmla="*/ 12800 w 21600"/>
              <a:gd name="connsiteY50" fmla="*/ 13198 h 21600"/>
              <a:gd name="connsiteX51" fmla="*/ 12810 w 21600"/>
              <a:gd name="connsiteY51" fmla="*/ 12973 h 21600"/>
              <a:gd name="connsiteX52" fmla="*/ 12490 w 21600"/>
              <a:gd name="connsiteY52" fmla="*/ 11964 h 21600"/>
              <a:gd name="connsiteX53" fmla="*/ 13129 w 21600"/>
              <a:gd name="connsiteY53" fmla="*/ 11353 h 21600"/>
              <a:gd name="connsiteX54" fmla="*/ 13937 w 21600"/>
              <a:gd name="connsiteY54" fmla="*/ 11878 h 21600"/>
              <a:gd name="connsiteX55" fmla="*/ 14068 w 21600"/>
              <a:gd name="connsiteY55" fmla="*/ 11921 h 21600"/>
              <a:gd name="connsiteX56" fmla="*/ 14134 w 21600"/>
              <a:gd name="connsiteY56" fmla="*/ 11911 h 21600"/>
              <a:gd name="connsiteX57" fmla="*/ 14294 w 21600"/>
              <a:gd name="connsiteY57" fmla="*/ 11782 h 21600"/>
              <a:gd name="connsiteX58" fmla="*/ 14819 w 21600"/>
              <a:gd name="connsiteY58" fmla="*/ 10741 h 21600"/>
              <a:gd name="connsiteX59" fmla="*/ 14838 w 21600"/>
              <a:gd name="connsiteY59" fmla="*/ 10516 h 21600"/>
              <a:gd name="connsiteX60" fmla="*/ 14726 w 21600"/>
              <a:gd name="connsiteY60" fmla="*/ 10333 h 21600"/>
              <a:gd name="connsiteX61" fmla="*/ 13909 w 21600"/>
              <a:gd name="connsiteY61" fmla="*/ 9807 h 21600"/>
              <a:gd name="connsiteX62" fmla="*/ 14059 w 21600"/>
              <a:gd name="connsiteY62" fmla="*/ 8863 h 21600"/>
              <a:gd name="connsiteX63" fmla="*/ 14979 w 21600"/>
              <a:gd name="connsiteY63" fmla="*/ 8681 h 21600"/>
              <a:gd name="connsiteX64" fmla="*/ 15148 w 21600"/>
              <a:gd name="connsiteY64" fmla="*/ 8552 h 21600"/>
              <a:gd name="connsiteX65" fmla="*/ 15186 w 21600"/>
              <a:gd name="connsiteY65" fmla="*/ 8337 h 21600"/>
              <a:gd name="connsiteX66" fmla="*/ 15007 w 21600"/>
              <a:gd name="connsiteY66" fmla="*/ 7146 h 21600"/>
              <a:gd name="connsiteX67" fmla="*/ 14707 w 21600"/>
              <a:gd name="connsiteY67" fmla="*/ 6921 h 21600"/>
              <a:gd name="connsiteX68" fmla="*/ 13786 w 21600"/>
              <a:gd name="connsiteY68"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8715 w 21600"/>
              <a:gd name="connsiteY47" fmla="*/ 11964 h 21600"/>
              <a:gd name="connsiteX48" fmla="*/ 12659 w 21600"/>
              <a:gd name="connsiteY48" fmla="*/ 13348 h 21600"/>
              <a:gd name="connsiteX49" fmla="*/ 12800 w 21600"/>
              <a:gd name="connsiteY49" fmla="*/ 13198 h 21600"/>
              <a:gd name="connsiteX50" fmla="*/ 12810 w 21600"/>
              <a:gd name="connsiteY50" fmla="*/ 12973 h 21600"/>
              <a:gd name="connsiteX51" fmla="*/ 12490 w 21600"/>
              <a:gd name="connsiteY51" fmla="*/ 11964 h 21600"/>
              <a:gd name="connsiteX52" fmla="*/ 13129 w 21600"/>
              <a:gd name="connsiteY52" fmla="*/ 11353 h 21600"/>
              <a:gd name="connsiteX53" fmla="*/ 13937 w 21600"/>
              <a:gd name="connsiteY53" fmla="*/ 11878 h 21600"/>
              <a:gd name="connsiteX54" fmla="*/ 14068 w 21600"/>
              <a:gd name="connsiteY54" fmla="*/ 11921 h 21600"/>
              <a:gd name="connsiteX55" fmla="*/ 14134 w 21600"/>
              <a:gd name="connsiteY55" fmla="*/ 11911 h 21600"/>
              <a:gd name="connsiteX56" fmla="*/ 14294 w 21600"/>
              <a:gd name="connsiteY56" fmla="*/ 11782 h 21600"/>
              <a:gd name="connsiteX57" fmla="*/ 14819 w 21600"/>
              <a:gd name="connsiteY57" fmla="*/ 10741 h 21600"/>
              <a:gd name="connsiteX58" fmla="*/ 14838 w 21600"/>
              <a:gd name="connsiteY58" fmla="*/ 10516 h 21600"/>
              <a:gd name="connsiteX59" fmla="*/ 14726 w 21600"/>
              <a:gd name="connsiteY59" fmla="*/ 10333 h 21600"/>
              <a:gd name="connsiteX60" fmla="*/ 13909 w 21600"/>
              <a:gd name="connsiteY60" fmla="*/ 9807 h 21600"/>
              <a:gd name="connsiteX61" fmla="*/ 14059 w 21600"/>
              <a:gd name="connsiteY61" fmla="*/ 8863 h 21600"/>
              <a:gd name="connsiteX62" fmla="*/ 14979 w 21600"/>
              <a:gd name="connsiteY62" fmla="*/ 8681 h 21600"/>
              <a:gd name="connsiteX63" fmla="*/ 15148 w 21600"/>
              <a:gd name="connsiteY63" fmla="*/ 8552 h 21600"/>
              <a:gd name="connsiteX64" fmla="*/ 15186 w 21600"/>
              <a:gd name="connsiteY64" fmla="*/ 8337 h 21600"/>
              <a:gd name="connsiteX65" fmla="*/ 15007 w 21600"/>
              <a:gd name="connsiteY65" fmla="*/ 7146 h 21600"/>
              <a:gd name="connsiteX66" fmla="*/ 14707 w 21600"/>
              <a:gd name="connsiteY66" fmla="*/ 6921 h 21600"/>
              <a:gd name="connsiteX67" fmla="*/ 13786 w 21600"/>
              <a:gd name="connsiteY67"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2659 w 21600"/>
              <a:gd name="connsiteY47" fmla="*/ 13348 h 21600"/>
              <a:gd name="connsiteX48" fmla="*/ 12800 w 21600"/>
              <a:gd name="connsiteY48" fmla="*/ 13198 h 21600"/>
              <a:gd name="connsiteX49" fmla="*/ 12810 w 21600"/>
              <a:gd name="connsiteY49" fmla="*/ 12973 h 21600"/>
              <a:gd name="connsiteX50" fmla="*/ 12490 w 21600"/>
              <a:gd name="connsiteY50" fmla="*/ 11964 h 21600"/>
              <a:gd name="connsiteX51" fmla="*/ 13129 w 21600"/>
              <a:gd name="connsiteY51" fmla="*/ 11353 h 21600"/>
              <a:gd name="connsiteX52" fmla="*/ 13937 w 21600"/>
              <a:gd name="connsiteY52" fmla="*/ 11878 h 21600"/>
              <a:gd name="connsiteX53" fmla="*/ 14068 w 21600"/>
              <a:gd name="connsiteY53" fmla="*/ 11921 h 21600"/>
              <a:gd name="connsiteX54" fmla="*/ 14134 w 21600"/>
              <a:gd name="connsiteY54" fmla="*/ 11911 h 21600"/>
              <a:gd name="connsiteX55" fmla="*/ 14294 w 21600"/>
              <a:gd name="connsiteY55" fmla="*/ 11782 h 21600"/>
              <a:gd name="connsiteX56" fmla="*/ 14819 w 21600"/>
              <a:gd name="connsiteY56" fmla="*/ 10741 h 21600"/>
              <a:gd name="connsiteX57" fmla="*/ 14838 w 21600"/>
              <a:gd name="connsiteY57" fmla="*/ 10516 h 21600"/>
              <a:gd name="connsiteX58" fmla="*/ 14726 w 21600"/>
              <a:gd name="connsiteY58" fmla="*/ 10333 h 21600"/>
              <a:gd name="connsiteX59" fmla="*/ 13909 w 21600"/>
              <a:gd name="connsiteY59" fmla="*/ 9807 h 21600"/>
              <a:gd name="connsiteX60" fmla="*/ 14059 w 21600"/>
              <a:gd name="connsiteY60" fmla="*/ 8863 h 21600"/>
              <a:gd name="connsiteX61" fmla="*/ 14979 w 21600"/>
              <a:gd name="connsiteY61" fmla="*/ 8681 h 21600"/>
              <a:gd name="connsiteX62" fmla="*/ 15148 w 21600"/>
              <a:gd name="connsiteY62" fmla="*/ 8552 h 21600"/>
              <a:gd name="connsiteX63" fmla="*/ 15186 w 21600"/>
              <a:gd name="connsiteY63" fmla="*/ 8337 h 21600"/>
              <a:gd name="connsiteX64" fmla="*/ 15007 w 21600"/>
              <a:gd name="connsiteY64" fmla="*/ 7146 h 21600"/>
              <a:gd name="connsiteX65" fmla="*/ 14707 w 21600"/>
              <a:gd name="connsiteY65" fmla="*/ 6921 h 21600"/>
              <a:gd name="connsiteX66" fmla="*/ 13786 w 21600"/>
              <a:gd name="connsiteY6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2659 w 21600"/>
              <a:gd name="connsiteY47" fmla="*/ 13348 h 21600"/>
              <a:gd name="connsiteX48" fmla="*/ 12800 w 21600"/>
              <a:gd name="connsiteY48" fmla="*/ 13198 h 21600"/>
              <a:gd name="connsiteX49" fmla="*/ 12810 w 21600"/>
              <a:gd name="connsiteY49" fmla="*/ 12973 h 21600"/>
              <a:gd name="connsiteX50" fmla="*/ 13129 w 21600"/>
              <a:gd name="connsiteY50" fmla="*/ 11353 h 21600"/>
              <a:gd name="connsiteX51" fmla="*/ 13937 w 21600"/>
              <a:gd name="connsiteY51" fmla="*/ 11878 h 21600"/>
              <a:gd name="connsiteX52" fmla="*/ 14068 w 21600"/>
              <a:gd name="connsiteY52" fmla="*/ 11921 h 21600"/>
              <a:gd name="connsiteX53" fmla="*/ 14134 w 21600"/>
              <a:gd name="connsiteY53" fmla="*/ 11911 h 21600"/>
              <a:gd name="connsiteX54" fmla="*/ 14294 w 21600"/>
              <a:gd name="connsiteY54" fmla="*/ 11782 h 21600"/>
              <a:gd name="connsiteX55" fmla="*/ 14819 w 21600"/>
              <a:gd name="connsiteY55" fmla="*/ 10741 h 21600"/>
              <a:gd name="connsiteX56" fmla="*/ 14838 w 21600"/>
              <a:gd name="connsiteY56" fmla="*/ 10516 h 21600"/>
              <a:gd name="connsiteX57" fmla="*/ 14726 w 21600"/>
              <a:gd name="connsiteY57" fmla="*/ 10333 h 21600"/>
              <a:gd name="connsiteX58" fmla="*/ 13909 w 21600"/>
              <a:gd name="connsiteY58" fmla="*/ 9807 h 21600"/>
              <a:gd name="connsiteX59" fmla="*/ 14059 w 21600"/>
              <a:gd name="connsiteY59" fmla="*/ 8863 h 21600"/>
              <a:gd name="connsiteX60" fmla="*/ 14979 w 21600"/>
              <a:gd name="connsiteY60" fmla="*/ 8681 h 21600"/>
              <a:gd name="connsiteX61" fmla="*/ 15148 w 21600"/>
              <a:gd name="connsiteY61" fmla="*/ 8552 h 21600"/>
              <a:gd name="connsiteX62" fmla="*/ 15186 w 21600"/>
              <a:gd name="connsiteY62" fmla="*/ 8337 h 21600"/>
              <a:gd name="connsiteX63" fmla="*/ 15007 w 21600"/>
              <a:gd name="connsiteY63" fmla="*/ 7146 h 21600"/>
              <a:gd name="connsiteX64" fmla="*/ 14707 w 21600"/>
              <a:gd name="connsiteY64" fmla="*/ 6921 h 21600"/>
              <a:gd name="connsiteX65" fmla="*/ 13786 w 21600"/>
              <a:gd name="connsiteY6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2659 w 21600"/>
              <a:gd name="connsiteY47" fmla="*/ 13348 h 21600"/>
              <a:gd name="connsiteX48" fmla="*/ 12800 w 21600"/>
              <a:gd name="connsiteY48" fmla="*/ 13198 h 21600"/>
              <a:gd name="connsiteX49" fmla="*/ 13129 w 21600"/>
              <a:gd name="connsiteY49" fmla="*/ 11353 h 21600"/>
              <a:gd name="connsiteX50" fmla="*/ 13937 w 21600"/>
              <a:gd name="connsiteY50" fmla="*/ 11878 h 21600"/>
              <a:gd name="connsiteX51" fmla="*/ 14068 w 21600"/>
              <a:gd name="connsiteY51" fmla="*/ 11921 h 21600"/>
              <a:gd name="connsiteX52" fmla="*/ 14134 w 21600"/>
              <a:gd name="connsiteY52" fmla="*/ 11911 h 21600"/>
              <a:gd name="connsiteX53" fmla="*/ 14294 w 21600"/>
              <a:gd name="connsiteY53" fmla="*/ 11782 h 21600"/>
              <a:gd name="connsiteX54" fmla="*/ 14819 w 21600"/>
              <a:gd name="connsiteY54" fmla="*/ 10741 h 21600"/>
              <a:gd name="connsiteX55" fmla="*/ 14838 w 21600"/>
              <a:gd name="connsiteY55" fmla="*/ 10516 h 21600"/>
              <a:gd name="connsiteX56" fmla="*/ 14726 w 21600"/>
              <a:gd name="connsiteY56" fmla="*/ 10333 h 21600"/>
              <a:gd name="connsiteX57" fmla="*/ 13909 w 21600"/>
              <a:gd name="connsiteY57" fmla="*/ 9807 h 21600"/>
              <a:gd name="connsiteX58" fmla="*/ 14059 w 21600"/>
              <a:gd name="connsiteY58" fmla="*/ 8863 h 21600"/>
              <a:gd name="connsiteX59" fmla="*/ 14979 w 21600"/>
              <a:gd name="connsiteY59" fmla="*/ 8681 h 21600"/>
              <a:gd name="connsiteX60" fmla="*/ 15148 w 21600"/>
              <a:gd name="connsiteY60" fmla="*/ 8552 h 21600"/>
              <a:gd name="connsiteX61" fmla="*/ 15186 w 21600"/>
              <a:gd name="connsiteY61" fmla="*/ 8337 h 21600"/>
              <a:gd name="connsiteX62" fmla="*/ 15007 w 21600"/>
              <a:gd name="connsiteY62" fmla="*/ 7146 h 21600"/>
              <a:gd name="connsiteX63" fmla="*/ 14707 w 21600"/>
              <a:gd name="connsiteY63" fmla="*/ 6921 h 21600"/>
              <a:gd name="connsiteX64" fmla="*/ 13786 w 21600"/>
              <a:gd name="connsiteY64"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2659 w 21600"/>
              <a:gd name="connsiteY47" fmla="*/ 13348 h 21600"/>
              <a:gd name="connsiteX48" fmla="*/ 13129 w 21600"/>
              <a:gd name="connsiteY48" fmla="*/ 11353 h 21600"/>
              <a:gd name="connsiteX49" fmla="*/ 13937 w 21600"/>
              <a:gd name="connsiteY49" fmla="*/ 11878 h 21600"/>
              <a:gd name="connsiteX50" fmla="*/ 14068 w 21600"/>
              <a:gd name="connsiteY50" fmla="*/ 11921 h 21600"/>
              <a:gd name="connsiteX51" fmla="*/ 14134 w 21600"/>
              <a:gd name="connsiteY51" fmla="*/ 11911 h 21600"/>
              <a:gd name="connsiteX52" fmla="*/ 14294 w 21600"/>
              <a:gd name="connsiteY52" fmla="*/ 11782 h 21600"/>
              <a:gd name="connsiteX53" fmla="*/ 14819 w 21600"/>
              <a:gd name="connsiteY53" fmla="*/ 10741 h 21600"/>
              <a:gd name="connsiteX54" fmla="*/ 14838 w 21600"/>
              <a:gd name="connsiteY54" fmla="*/ 10516 h 21600"/>
              <a:gd name="connsiteX55" fmla="*/ 14726 w 21600"/>
              <a:gd name="connsiteY55" fmla="*/ 10333 h 21600"/>
              <a:gd name="connsiteX56" fmla="*/ 13909 w 21600"/>
              <a:gd name="connsiteY56" fmla="*/ 9807 h 21600"/>
              <a:gd name="connsiteX57" fmla="*/ 14059 w 21600"/>
              <a:gd name="connsiteY57" fmla="*/ 8863 h 21600"/>
              <a:gd name="connsiteX58" fmla="*/ 14979 w 21600"/>
              <a:gd name="connsiteY58" fmla="*/ 8681 h 21600"/>
              <a:gd name="connsiteX59" fmla="*/ 15148 w 21600"/>
              <a:gd name="connsiteY59" fmla="*/ 8552 h 21600"/>
              <a:gd name="connsiteX60" fmla="*/ 15186 w 21600"/>
              <a:gd name="connsiteY60" fmla="*/ 8337 h 21600"/>
              <a:gd name="connsiteX61" fmla="*/ 15007 w 21600"/>
              <a:gd name="connsiteY61" fmla="*/ 7146 h 21600"/>
              <a:gd name="connsiteX62" fmla="*/ 14707 w 21600"/>
              <a:gd name="connsiteY62" fmla="*/ 6921 h 21600"/>
              <a:gd name="connsiteX63" fmla="*/ 13786 w 21600"/>
              <a:gd name="connsiteY63"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129 w 21600"/>
              <a:gd name="connsiteY47" fmla="*/ 11353 h 21600"/>
              <a:gd name="connsiteX48" fmla="*/ 13937 w 21600"/>
              <a:gd name="connsiteY48" fmla="*/ 11878 h 21600"/>
              <a:gd name="connsiteX49" fmla="*/ 14068 w 21600"/>
              <a:gd name="connsiteY49" fmla="*/ 11921 h 21600"/>
              <a:gd name="connsiteX50" fmla="*/ 14134 w 21600"/>
              <a:gd name="connsiteY50" fmla="*/ 11911 h 21600"/>
              <a:gd name="connsiteX51" fmla="*/ 14294 w 21600"/>
              <a:gd name="connsiteY51" fmla="*/ 11782 h 21600"/>
              <a:gd name="connsiteX52" fmla="*/ 14819 w 21600"/>
              <a:gd name="connsiteY52" fmla="*/ 10741 h 21600"/>
              <a:gd name="connsiteX53" fmla="*/ 14838 w 21600"/>
              <a:gd name="connsiteY53" fmla="*/ 10516 h 21600"/>
              <a:gd name="connsiteX54" fmla="*/ 14726 w 21600"/>
              <a:gd name="connsiteY54" fmla="*/ 10333 h 21600"/>
              <a:gd name="connsiteX55" fmla="*/ 13909 w 21600"/>
              <a:gd name="connsiteY55" fmla="*/ 9807 h 21600"/>
              <a:gd name="connsiteX56" fmla="*/ 14059 w 21600"/>
              <a:gd name="connsiteY56" fmla="*/ 8863 h 21600"/>
              <a:gd name="connsiteX57" fmla="*/ 14979 w 21600"/>
              <a:gd name="connsiteY57" fmla="*/ 8681 h 21600"/>
              <a:gd name="connsiteX58" fmla="*/ 15148 w 21600"/>
              <a:gd name="connsiteY58" fmla="*/ 8552 h 21600"/>
              <a:gd name="connsiteX59" fmla="*/ 15186 w 21600"/>
              <a:gd name="connsiteY59" fmla="*/ 8337 h 21600"/>
              <a:gd name="connsiteX60" fmla="*/ 15007 w 21600"/>
              <a:gd name="connsiteY60" fmla="*/ 7146 h 21600"/>
              <a:gd name="connsiteX61" fmla="*/ 14707 w 21600"/>
              <a:gd name="connsiteY61" fmla="*/ 6921 h 21600"/>
              <a:gd name="connsiteX62" fmla="*/ 13786 w 21600"/>
              <a:gd name="connsiteY62"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937 w 21600"/>
              <a:gd name="connsiteY47" fmla="*/ 11878 h 21600"/>
              <a:gd name="connsiteX48" fmla="*/ 14068 w 21600"/>
              <a:gd name="connsiteY48" fmla="*/ 11921 h 21600"/>
              <a:gd name="connsiteX49" fmla="*/ 14134 w 21600"/>
              <a:gd name="connsiteY49" fmla="*/ 11911 h 21600"/>
              <a:gd name="connsiteX50" fmla="*/ 14294 w 21600"/>
              <a:gd name="connsiteY50" fmla="*/ 11782 h 21600"/>
              <a:gd name="connsiteX51" fmla="*/ 14819 w 21600"/>
              <a:gd name="connsiteY51" fmla="*/ 10741 h 21600"/>
              <a:gd name="connsiteX52" fmla="*/ 14838 w 21600"/>
              <a:gd name="connsiteY52" fmla="*/ 10516 h 21600"/>
              <a:gd name="connsiteX53" fmla="*/ 14726 w 21600"/>
              <a:gd name="connsiteY53" fmla="*/ 10333 h 21600"/>
              <a:gd name="connsiteX54" fmla="*/ 13909 w 21600"/>
              <a:gd name="connsiteY54" fmla="*/ 9807 h 21600"/>
              <a:gd name="connsiteX55" fmla="*/ 14059 w 21600"/>
              <a:gd name="connsiteY55" fmla="*/ 8863 h 21600"/>
              <a:gd name="connsiteX56" fmla="*/ 14979 w 21600"/>
              <a:gd name="connsiteY56" fmla="*/ 8681 h 21600"/>
              <a:gd name="connsiteX57" fmla="*/ 15148 w 21600"/>
              <a:gd name="connsiteY57" fmla="*/ 8552 h 21600"/>
              <a:gd name="connsiteX58" fmla="*/ 15186 w 21600"/>
              <a:gd name="connsiteY58" fmla="*/ 8337 h 21600"/>
              <a:gd name="connsiteX59" fmla="*/ 15007 w 21600"/>
              <a:gd name="connsiteY59" fmla="*/ 7146 h 21600"/>
              <a:gd name="connsiteX60" fmla="*/ 14707 w 21600"/>
              <a:gd name="connsiteY60" fmla="*/ 6921 h 21600"/>
              <a:gd name="connsiteX61" fmla="*/ 13786 w 21600"/>
              <a:gd name="connsiteY61"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937 w 21600"/>
              <a:gd name="connsiteY47" fmla="*/ 11878 h 21600"/>
              <a:gd name="connsiteX48" fmla="*/ 14068 w 21600"/>
              <a:gd name="connsiteY48" fmla="*/ 11921 h 21600"/>
              <a:gd name="connsiteX49" fmla="*/ 14294 w 21600"/>
              <a:gd name="connsiteY49" fmla="*/ 11782 h 21600"/>
              <a:gd name="connsiteX50" fmla="*/ 14819 w 21600"/>
              <a:gd name="connsiteY50" fmla="*/ 10741 h 21600"/>
              <a:gd name="connsiteX51" fmla="*/ 14838 w 21600"/>
              <a:gd name="connsiteY51" fmla="*/ 10516 h 21600"/>
              <a:gd name="connsiteX52" fmla="*/ 14726 w 21600"/>
              <a:gd name="connsiteY52" fmla="*/ 10333 h 21600"/>
              <a:gd name="connsiteX53" fmla="*/ 13909 w 21600"/>
              <a:gd name="connsiteY53" fmla="*/ 9807 h 21600"/>
              <a:gd name="connsiteX54" fmla="*/ 14059 w 21600"/>
              <a:gd name="connsiteY54" fmla="*/ 8863 h 21600"/>
              <a:gd name="connsiteX55" fmla="*/ 14979 w 21600"/>
              <a:gd name="connsiteY55" fmla="*/ 8681 h 21600"/>
              <a:gd name="connsiteX56" fmla="*/ 15148 w 21600"/>
              <a:gd name="connsiteY56" fmla="*/ 8552 h 21600"/>
              <a:gd name="connsiteX57" fmla="*/ 15186 w 21600"/>
              <a:gd name="connsiteY57" fmla="*/ 8337 h 21600"/>
              <a:gd name="connsiteX58" fmla="*/ 15007 w 21600"/>
              <a:gd name="connsiteY58" fmla="*/ 7146 h 21600"/>
              <a:gd name="connsiteX59" fmla="*/ 14707 w 21600"/>
              <a:gd name="connsiteY59" fmla="*/ 6921 h 21600"/>
              <a:gd name="connsiteX60" fmla="*/ 13786 w 21600"/>
              <a:gd name="connsiteY60"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937 w 21600"/>
              <a:gd name="connsiteY47" fmla="*/ 11878 h 21600"/>
              <a:gd name="connsiteX48" fmla="*/ 14068 w 21600"/>
              <a:gd name="connsiteY48" fmla="*/ 11921 h 21600"/>
              <a:gd name="connsiteX49" fmla="*/ 14819 w 21600"/>
              <a:gd name="connsiteY49" fmla="*/ 10741 h 21600"/>
              <a:gd name="connsiteX50" fmla="*/ 14838 w 21600"/>
              <a:gd name="connsiteY50" fmla="*/ 10516 h 21600"/>
              <a:gd name="connsiteX51" fmla="*/ 14726 w 21600"/>
              <a:gd name="connsiteY51" fmla="*/ 10333 h 21600"/>
              <a:gd name="connsiteX52" fmla="*/ 13909 w 21600"/>
              <a:gd name="connsiteY52" fmla="*/ 9807 h 21600"/>
              <a:gd name="connsiteX53" fmla="*/ 14059 w 21600"/>
              <a:gd name="connsiteY53" fmla="*/ 8863 h 21600"/>
              <a:gd name="connsiteX54" fmla="*/ 14979 w 21600"/>
              <a:gd name="connsiteY54" fmla="*/ 8681 h 21600"/>
              <a:gd name="connsiteX55" fmla="*/ 15148 w 21600"/>
              <a:gd name="connsiteY55" fmla="*/ 8552 h 21600"/>
              <a:gd name="connsiteX56" fmla="*/ 15186 w 21600"/>
              <a:gd name="connsiteY56" fmla="*/ 8337 h 21600"/>
              <a:gd name="connsiteX57" fmla="*/ 15007 w 21600"/>
              <a:gd name="connsiteY57" fmla="*/ 7146 h 21600"/>
              <a:gd name="connsiteX58" fmla="*/ 14707 w 21600"/>
              <a:gd name="connsiteY58" fmla="*/ 6921 h 21600"/>
              <a:gd name="connsiteX59" fmla="*/ 13786 w 21600"/>
              <a:gd name="connsiteY59"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937 w 21600"/>
              <a:gd name="connsiteY47" fmla="*/ 11878 h 21600"/>
              <a:gd name="connsiteX48" fmla="*/ 14819 w 21600"/>
              <a:gd name="connsiteY48" fmla="*/ 10741 h 21600"/>
              <a:gd name="connsiteX49" fmla="*/ 14838 w 21600"/>
              <a:gd name="connsiteY49" fmla="*/ 10516 h 21600"/>
              <a:gd name="connsiteX50" fmla="*/ 14726 w 21600"/>
              <a:gd name="connsiteY50" fmla="*/ 10333 h 21600"/>
              <a:gd name="connsiteX51" fmla="*/ 13909 w 21600"/>
              <a:gd name="connsiteY51" fmla="*/ 9807 h 21600"/>
              <a:gd name="connsiteX52" fmla="*/ 14059 w 21600"/>
              <a:gd name="connsiteY52" fmla="*/ 8863 h 21600"/>
              <a:gd name="connsiteX53" fmla="*/ 14979 w 21600"/>
              <a:gd name="connsiteY53" fmla="*/ 8681 h 21600"/>
              <a:gd name="connsiteX54" fmla="*/ 15148 w 21600"/>
              <a:gd name="connsiteY54" fmla="*/ 8552 h 21600"/>
              <a:gd name="connsiteX55" fmla="*/ 15186 w 21600"/>
              <a:gd name="connsiteY55" fmla="*/ 8337 h 21600"/>
              <a:gd name="connsiteX56" fmla="*/ 15007 w 21600"/>
              <a:gd name="connsiteY56" fmla="*/ 7146 h 21600"/>
              <a:gd name="connsiteX57" fmla="*/ 14707 w 21600"/>
              <a:gd name="connsiteY57" fmla="*/ 6921 h 21600"/>
              <a:gd name="connsiteX58" fmla="*/ 13786 w 21600"/>
              <a:gd name="connsiteY58"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4819 w 21600"/>
              <a:gd name="connsiteY47" fmla="*/ 10741 h 21600"/>
              <a:gd name="connsiteX48" fmla="*/ 14838 w 21600"/>
              <a:gd name="connsiteY48" fmla="*/ 10516 h 21600"/>
              <a:gd name="connsiteX49" fmla="*/ 14726 w 21600"/>
              <a:gd name="connsiteY49" fmla="*/ 10333 h 21600"/>
              <a:gd name="connsiteX50" fmla="*/ 13909 w 21600"/>
              <a:gd name="connsiteY50" fmla="*/ 9807 h 21600"/>
              <a:gd name="connsiteX51" fmla="*/ 14059 w 21600"/>
              <a:gd name="connsiteY51" fmla="*/ 8863 h 21600"/>
              <a:gd name="connsiteX52" fmla="*/ 14979 w 21600"/>
              <a:gd name="connsiteY52" fmla="*/ 8681 h 21600"/>
              <a:gd name="connsiteX53" fmla="*/ 15148 w 21600"/>
              <a:gd name="connsiteY53" fmla="*/ 8552 h 21600"/>
              <a:gd name="connsiteX54" fmla="*/ 15186 w 21600"/>
              <a:gd name="connsiteY54" fmla="*/ 8337 h 21600"/>
              <a:gd name="connsiteX55" fmla="*/ 15007 w 21600"/>
              <a:gd name="connsiteY55" fmla="*/ 7146 h 21600"/>
              <a:gd name="connsiteX56" fmla="*/ 14707 w 21600"/>
              <a:gd name="connsiteY56" fmla="*/ 6921 h 21600"/>
              <a:gd name="connsiteX57" fmla="*/ 13786 w 21600"/>
              <a:gd name="connsiteY57"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4819 w 21600"/>
              <a:gd name="connsiteY47" fmla="*/ 10741 h 21600"/>
              <a:gd name="connsiteX48" fmla="*/ 14838 w 21600"/>
              <a:gd name="connsiteY48" fmla="*/ 10516 h 21600"/>
              <a:gd name="connsiteX49" fmla="*/ 13909 w 21600"/>
              <a:gd name="connsiteY49" fmla="*/ 9807 h 21600"/>
              <a:gd name="connsiteX50" fmla="*/ 14059 w 21600"/>
              <a:gd name="connsiteY50" fmla="*/ 8863 h 21600"/>
              <a:gd name="connsiteX51" fmla="*/ 14979 w 21600"/>
              <a:gd name="connsiteY51" fmla="*/ 8681 h 21600"/>
              <a:gd name="connsiteX52" fmla="*/ 15148 w 21600"/>
              <a:gd name="connsiteY52" fmla="*/ 8552 h 21600"/>
              <a:gd name="connsiteX53" fmla="*/ 15186 w 21600"/>
              <a:gd name="connsiteY53" fmla="*/ 8337 h 21600"/>
              <a:gd name="connsiteX54" fmla="*/ 15007 w 21600"/>
              <a:gd name="connsiteY54" fmla="*/ 7146 h 21600"/>
              <a:gd name="connsiteX55" fmla="*/ 14707 w 21600"/>
              <a:gd name="connsiteY55" fmla="*/ 6921 h 21600"/>
              <a:gd name="connsiteX56" fmla="*/ 13786 w 21600"/>
              <a:gd name="connsiteY5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4819 w 21600"/>
              <a:gd name="connsiteY47" fmla="*/ 10741 h 21600"/>
              <a:gd name="connsiteX48" fmla="*/ 13909 w 21600"/>
              <a:gd name="connsiteY48" fmla="*/ 9807 h 21600"/>
              <a:gd name="connsiteX49" fmla="*/ 14059 w 21600"/>
              <a:gd name="connsiteY49" fmla="*/ 8863 h 21600"/>
              <a:gd name="connsiteX50" fmla="*/ 14979 w 21600"/>
              <a:gd name="connsiteY50" fmla="*/ 8681 h 21600"/>
              <a:gd name="connsiteX51" fmla="*/ 15148 w 21600"/>
              <a:gd name="connsiteY51" fmla="*/ 8552 h 21600"/>
              <a:gd name="connsiteX52" fmla="*/ 15186 w 21600"/>
              <a:gd name="connsiteY52" fmla="*/ 8337 h 21600"/>
              <a:gd name="connsiteX53" fmla="*/ 15007 w 21600"/>
              <a:gd name="connsiteY53" fmla="*/ 7146 h 21600"/>
              <a:gd name="connsiteX54" fmla="*/ 14707 w 21600"/>
              <a:gd name="connsiteY54" fmla="*/ 6921 h 21600"/>
              <a:gd name="connsiteX55" fmla="*/ 13786 w 21600"/>
              <a:gd name="connsiteY5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3909 w 21600"/>
              <a:gd name="connsiteY47" fmla="*/ 9807 h 21600"/>
              <a:gd name="connsiteX48" fmla="*/ 14059 w 21600"/>
              <a:gd name="connsiteY48" fmla="*/ 8863 h 21600"/>
              <a:gd name="connsiteX49" fmla="*/ 14979 w 21600"/>
              <a:gd name="connsiteY49" fmla="*/ 8681 h 21600"/>
              <a:gd name="connsiteX50" fmla="*/ 15148 w 21600"/>
              <a:gd name="connsiteY50" fmla="*/ 8552 h 21600"/>
              <a:gd name="connsiteX51" fmla="*/ 15186 w 21600"/>
              <a:gd name="connsiteY51" fmla="*/ 8337 h 21600"/>
              <a:gd name="connsiteX52" fmla="*/ 15007 w 21600"/>
              <a:gd name="connsiteY52" fmla="*/ 7146 h 21600"/>
              <a:gd name="connsiteX53" fmla="*/ 14707 w 21600"/>
              <a:gd name="connsiteY53" fmla="*/ 6921 h 21600"/>
              <a:gd name="connsiteX54" fmla="*/ 13786 w 21600"/>
              <a:gd name="connsiteY54"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58 w 21600"/>
              <a:gd name="connsiteY45" fmla="*/ 10516 h 21600"/>
              <a:gd name="connsiteX46" fmla="*/ 6386 w 21600"/>
              <a:gd name="connsiteY46" fmla="*/ 10741 h 21600"/>
              <a:gd name="connsiteX47" fmla="*/ 14059 w 21600"/>
              <a:gd name="connsiteY47" fmla="*/ 8863 h 21600"/>
              <a:gd name="connsiteX48" fmla="*/ 14979 w 21600"/>
              <a:gd name="connsiteY48" fmla="*/ 8681 h 21600"/>
              <a:gd name="connsiteX49" fmla="*/ 15148 w 21600"/>
              <a:gd name="connsiteY49" fmla="*/ 8552 h 21600"/>
              <a:gd name="connsiteX50" fmla="*/ 15186 w 21600"/>
              <a:gd name="connsiteY50" fmla="*/ 8337 h 21600"/>
              <a:gd name="connsiteX51" fmla="*/ 15007 w 21600"/>
              <a:gd name="connsiteY51" fmla="*/ 7146 h 21600"/>
              <a:gd name="connsiteX52" fmla="*/ 14707 w 21600"/>
              <a:gd name="connsiteY52" fmla="*/ 6921 h 21600"/>
              <a:gd name="connsiteX53" fmla="*/ 13786 w 21600"/>
              <a:gd name="connsiteY53"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7288 w 21600"/>
              <a:gd name="connsiteY43" fmla="*/ 9807 h 21600"/>
              <a:gd name="connsiteX44" fmla="*/ 6480 w 21600"/>
              <a:gd name="connsiteY44" fmla="*/ 10333 h 21600"/>
              <a:gd name="connsiteX45" fmla="*/ 6386 w 21600"/>
              <a:gd name="connsiteY45" fmla="*/ 10741 h 21600"/>
              <a:gd name="connsiteX46" fmla="*/ 14059 w 21600"/>
              <a:gd name="connsiteY46" fmla="*/ 8863 h 21600"/>
              <a:gd name="connsiteX47" fmla="*/ 14979 w 21600"/>
              <a:gd name="connsiteY47" fmla="*/ 8681 h 21600"/>
              <a:gd name="connsiteX48" fmla="*/ 15148 w 21600"/>
              <a:gd name="connsiteY48" fmla="*/ 8552 h 21600"/>
              <a:gd name="connsiteX49" fmla="*/ 15186 w 21600"/>
              <a:gd name="connsiteY49" fmla="*/ 8337 h 21600"/>
              <a:gd name="connsiteX50" fmla="*/ 15007 w 21600"/>
              <a:gd name="connsiteY50" fmla="*/ 7146 h 21600"/>
              <a:gd name="connsiteX51" fmla="*/ 14707 w 21600"/>
              <a:gd name="connsiteY51" fmla="*/ 6921 h 21600"/>
              <a:gd name="connsiteX52" fmla="*/ 13786 w 21600"/>
              <a:gd name="connsiteY52"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6480 w 21600"/>
              <a:gd name="connsiteY43" fmla="*/ 10333 h 21600"/>
              <a:gd name="connsiteX44" fmla="*/ 6386 w 21600"/>
              <a:gd name="connsiteY44" fmla="*/ 10741 h 21600"/>
              <a:gd name="connsiteX45" fmla="*/ 14059 w 21600"/>
              <a:gd name="connsiteY45" fmla="*/ 8863 h 21600"/>
              <a:gd name="connsiteX46" fmla="*/ 14979 w 21600"/>
              <a:gd name="connsiteY46" fmla="*/ 8681 h 21600"/>
              <a:gd name="connsiteX47" fmla="*/ 15148 w 21600"/>
              <a:gd name="connsiteY47" fmla="*/ 8552 h 21600"/>
              <a:gd name="connsiteX48" fmla="*/ 15186 w 21600"/>
              <a:gd name="connsiteY48" fmla="*/ 8337 h 21600"/>
              <a:gd name="connsiteX49" fmla="*/ 15007 w 21600"/>
              <a:gd name="connsiteY49" fmla="*/ 7146 h 21600"/>
              <a:gd name="connsiteX50" fmla="*/ 14707 w 21600"/>
              <a:gd name="connsiteY50" fmla="*/ 6921 h 21600"/>
              <a:gd name="connsiteX51" fmla="*/ 13786 w 21600"/>
              <a:gd name="connsiteY51"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6386 w 21600"/>
              <a:gd name="connsiteY43" fmla="*/ 10741 h 21600"/>
              <a:gd name="connsiteX44" fmla="*/ 14059 w 21600"/>
              <a:gd name="connsiteY44" fmla="*/ 8863 h 21600"/>
              <a:gd name="connsiteX45" fmla="*/ 14979 w 21600"/>
              <a:gd name="connsiteY45" fmla="*/ 8681 h 21600"/>
              <a:gd name="connsiteX46" fmla="*/ 15148 w 21600"/>
              <a:gd name="connsiteY46" fmla="*/ 8552 h 21600"/>
              <a:gd name="connsiteX47" fmla="*/ 15186 w 21600"/>
              <a:gd name="connsiteY47" fmla="*/ 8337 h 21600"/>
              <a:gd name="connsiteX48" fmla="*/ 15007 w 21600"/>
              <a:gd name="connsiteY48" fmla="*/ 7146 h 21600"/>
              <a:gd name="connsiteX49" fmla="*/ 14707 w 21600"/>
              <a:gd name="connsiteY49" fmla="*/ 6921 h 21600"/>
              <a:gd name="connsiteX50" fmla="*/ 13786 w 21600"/>
              <a:gd name="connsiteY50"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7147 w 21600"/>
              <a:gd name="connsiteY42" fmla="*/ 8863 h 21600"/>
              <a:gd name="connsiteX43" fmla="*/ 14059 w 21600"/>
              <a:gd name="connsiteY43" fmla="*/ 8863 h 21600"/>
              <a:gd name="connsiteX44" fmla="*/ 14979 w 21600"/>
              <a:gd name="connsiteY44" fmla="*/ 8681 h 21600"/>
              <a:gd name="connsiteX45" fmla="*/ 15148 w 21600"/>
              <a:gd name="connsiteY45" fmla="*/ 8552 h 21600"/>
              <a:gd name="connsiteX46" fmla="*/ 15186 w 21600"/>
              <a:gd name="connsiteY46" fmla="*/ 8337 h 21600"/>
              <a:gd name="connsiteX47" fmla="*/ 15007 w 21600"/>
              <a:gd name="connsiteY47" fmla="*/ 7146 h 21600"/>
              <a:gd name="connsiteX48" fmla="*/ 14707 w 21600"/>
              <a:gd name="connsiteY48" fmla="*/ 6921 h 21600"/>
              <a:gd name="connsiteX49" fmla="*/ 13786 w 21600"/>
              <a:gd name="connsiteY49"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6226 w 21600"/>
              <a:gd name="connsiteY41" fmla="*/ 8681 h 21600"/>
              <a:gd name="connsiteX42" fmla="*/ 14059 w 21600"/>
              <a:gd name="connsiteY42" fmla="*/ 8863 h 21600"/>
              <a:gd name="connsiteX43" fmla="*/ 14979 w 21600"/>
              <a:gd name="connsiteY43" fmla="*/ 8681 h 21600"/>
              <a:gd name="connsiteX44" fmla="*/ 15148 w 21600"/>
              <a:gd name="connsiteY44" fmla="*/ 8552 h 21600"/>
              <a:gd name="connsiteX45" fmla="*/ 15186 w 21600"/>
              <a:gd name="connsiteY45" fmla="*/ 8337 h 21600"/>
              <a:gd name="connsiteX46" fmla="*/ 15007 w 21600"/>
              <a:gd name="connsiteY46" fmla="*/ 7146 h 21600"/>
              <a:gd name="connsiteX47" fmla="*/ 14707 w 21600"/>
              <a:gd name="connsiteY47" fmla="*/ 6921 h 21600"/>
              <a:gd name="connsiteX48" fmla="*/ 13786 w 21600"/>
              <a:gd name="connsiteY48"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6057 w 21600"/>
              <a:gd name="connsiteY40" fmla="*/ 8552 h 21600"/>
              <a:gd name="connsiteX41" fmla="*/ 14059 w 21600"/>
              <a:gd name="connsiteY41" fmla="*/ 8863 h 21600"/>
              <a:gd name="connsiteX42" fmla="*/ 14979 w 21600"/>
              <a:gd name="connsiteY42" fmla="*/ 8681 h 21600"/>
              <a:gd name="connsiteX43" fmla="*/ 15148 w 21600"/>
              <a:gd name="connsiteY43" fmla="*/ 8552 h 21600"/>
              <a:gd name="connsiteX44" fmla="*/ 15186 w 21600"/>
              <a:gd name="connsiteY44" fmla="*/ 8337 h 21600"/>
              <a:gd name="connsiteX45" fmla="*/ 15007 w 21600"/>
              <a:gd name="connsiteY45" fmla="*/ 7146 h 21600"/>
              <a:gd name="connsiteX46" fmla="*/ 14707 w 21600"/>
              <a:gd name="connsiteY46" fmla="*/ 6921 h 21600"/>
              <a:gd name="connsiteX47" fmla="*/ 13786 w 21600"/>
              <a:gd name="connsiteY47"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6010 w 21600"/>
              <a:gd name="connsiteY39" fmla="*/ 8337 h 21600"/>
              <a:gd name="connsiteX40" fmla="*/ 14059 w 21600"/>
              <a:gd name="connsiteY40" fmla="*/ 8863 h 21600"/>
              <a:gd name="connsiteX41" fmla="*/ 14979 w 21600"/>
              <a:gd name="connsiteY41" fmla="*/ 8681 h 21600"/>
              <a:gd name="connsiteX42" fmla="*/ 15148 w 21600"/>
              <a:gd name="connsiteY42" fmla="*/ 8552 h 21600"/>
              <a:gd name="connsiteX43" fmla="*/ 15186 w 21600"/>
              <a:gd name="connsiteY43" fmla="*/ 8337 h 21600"/>
              <a:gd name="connsiteX44" fmla="*/ 15007 w 21600"/>
              <a:gd name="connsiteY44" fmla="*/ 7146 h 21600"/>
              <a:gd name="connsiteX45" fmla="*/ 14707 w 21600"/>
              <a:gd name="connsiteY45" fmla="*/ 6921 h 21600"/>
              <a:gd name="connsiteX46" fmla="*/ 13786 w 21600"/>
              <a:gd name="connsiteY4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6198 w 21600"/>
              <a:gd name="connsiteY38" fmla="*/ 7146 h 21600"/>
              <a:gd name="connsiteX39" fmla="*/ 14059 w 21600"/>
              <a:gd name="connsiteY39" fmla="*/ 8863 h 21600"/>
              <a:gd name="connsiteX40" fmla="*/ 14979 w 21600"/>
              <a:gd name="connsiteY40" fmla="*/ 8681 h 21600"/>
              <a:gd name="connsiteX41" fmla="*/ 15148 w 21600"/>
              <a:gd name="connsiteY41" fmla="*/ 8552 h 21600"/>
              <a:gd name="connsiteX42" fmla="*/ 15186 w 21600"/>
              <a:gd name="connsiteY42" fmla="*/ 8337 h 21600"/>
              <a:gd name="connsiteX43" fmla="*/ 15007 w 21600"/>
              <a:gd name="connsiteY43" fmla="*/ 7146 h 21600"/>
              <a:gd name="connsiteX44" fmla="*/ 14707 w 21600"/>
              <a:gd name="connsiteY44" fmla="*/ 6921 h 21600"/>
              <a:gd name="connsiteX45" fmla="*/ 13786 w 21600"/>
              <a:gd name="connsiteY4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7419 w 21600"/>
              <a:gd name="connsiteY36" fmla="*/ 7103 h 21600"/>
              <a:gd name="connsiteX37" fmla="*/ 6489 w 21600"/>
              <a:gd name="connsiteY37" fmla="*/ 6921 h 21600"/>
              <a:gd name="connsiteX38" fmla="*/ 14059 w 21600"/>
              <a:gd name="connsiteY38" fmla="*/ 8863 h 21600"/>
              <a:gd name="connsiteX39" fmla="*/ 14979 w 21600"/>
              <a:gd name="connsiteY39" fmla="*/ 8681 h 21600"/>
              <a:gd name="connsiteX40" fmla="*/ 15148 w 21600"/>
              <a:gd name="connsiteY40" fmla="*/ 8552 h 21600"/>
              <a:gd name="connsiteX41" fmla="*/ 15186 w 21600"/>
              <a:gd name="connsiteY41" fmla="*/ 8337 h 21600"/>
              <a:gd name="connsiteX42" fmla="*/ 15007 w 21600"/>
              <a:gd name="connsiteY42" fmla="*/ 7146 h 21600"/>
              <a:gd name="connsiteX43" fmla="*/ 14707 w 21600"/>
              <a:gd name="connsiteY43" fmla="*/ 6921 h 21600"/>
              <a:gd name="connsiteX44" fmla="*/ 13786 w 21600"/>
              <a:gd name="connsiteY44"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6489 w 21600"/>
              <a:gd name="connsiteY36" fmla="*/ 6921 h 21600"/>
              <a:gd name="connsiteX37" fmla="*/ 14059 w 21600"/>
              <a:gd name="connsiteY37" fmla="*/ 8863 h 21600"/>
              <a:gd name="connsiteX38" fmla="*/ 14979 w 21600"/>
              <a:gd name="connsiteY38" fmla="*/ 8681 h 21600"/>
              <a:gd name="connsiteX39" fmla="*/ 15148 w 21600"/>
              <a:gd name="connsiteY39" fmla="*/ 8552 h 21600"/>
              <a:gd name="connsiteX40" fmla="*/ 15186 w 21600"/>
              <a:gd name="connsiteY40" fmla="*/ 8337 h 21600"/>
              <a:gd name="connsiteX41" fmla="*/ 15007 w 21600"/>
              <a:gd name="connsiteY41" fmla="*/ 7146 h 21600"/>
              <a:gd name="connsiteX42" fmla="*/ 14707 w 21600"/>
              <a:gd name="connsiteY42" fmla="*/ 6921 h 21600"/>
              <a:gd name="connsiteX43" fmla="*/ 13786 w 21600"/>
              <a:gd name="connsiteY43"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7832 w 21600"/>
              <a:gd name="connsiteY35" fmla="*/ 6277 h 21600"/>
              <a:gd name="connsiteX36" fmla="*/ 14059 w 21600"/>
              <a:gd name="connsiteY36" fmla="*/ 8863 h 21600"/>
              <a:gd name="connsiteX37" fmla="*/ 14979 w 21600"/>
              <a:gd name="connsiteY37" fmla="*/ 8681 h 21600"/>
              <a:gd name="connsiteX38" fmla="*/ 15148 w 21600"/>
              <a:gd name="connsiteY38" fmla="*/ 8552 h 21600"/>
              <a:gd name="connsiteX39" fmla="*/ 15186 w 21600"/>
              <a:gd name="connsiteY39" fmla="*/ 8337 h 21600"/>
              <a:gd name="connsiteX40" fmla="*/ 15007 w 21600"/>
              <a:gd name="connsiteY40" fmla="*/ 7146 h 21600"/>
              <a:gd name="connsiteX41" fmla="*/ 14707 w 21600"/>
              <a:gd name="connsiteY41" fmla="*/ 6921 h 21600"/>
              <a:gd name="connsiteX42" fmla="*/ 13786 w 21600"/>
              <a:gd name="connsiteY42"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4059 w 21600"/>
              <a:gd name="connsiteY35" fmla="*/ 8863 h 21600"/>
              <a:gd name="connsiteX36" fmla="*/ 14979 w 21600"/>
              <a:gd name="connsiteY36" fmla="*/ 8681 h 21600"/>
              <a:gd name="connsiteX37" fmla="*/ 15148 w 21600"/>
              <a:gd name="connsiteY37" fmla="*/ 8552 h 21600"/>
              <a:gd name="connsiteX38" fmla="*/ 15186 w 21600"/>
              <a:gd name="connsiteY38" fmla="*/ 8337 h 21600"/>
              <a:gd name="connsiteX39" fmla="*/ 15007 w 21600"/>
              <a:gd name="connsiteY39" fmla="*/ 7146 h 21600"/>
              <a:gd name="connsiteX40" fmla="*/ 14707 w 21600"/>
              <a:gd name="connsiteY40" fmla="*/ 6921 h 21600"/>
              <a:gd name="connsiteX41" fmla="*/ 13786 w 21600"/>
              <a:gd name="connsiteY41"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4979 w 21600"/>
              <a:gd name="connsiteY35" fmla="*/ 8681 h 21600"/>
              <a:gd name="connsiteX36" fmla="*/ 15148 w 21600"/>
              <a:gd name="connsiteY36" fmla="*/ 8552 h 21600"/>
              <a:gd name="connsiteX37" fmla="*/ 15186 w 21600"/>
              <a:gd name="connsiteY37" fmla="*/ 8337 h 21600"/>
              <a:gd name="connsiteX38" fmla="*/ 15007 w 21600"/>
              <a:gd name="connsiteY38" fmla="*/ 7146 h 21600"/>
              <a:gd name="connsiteX39" fmla="*/ 14707 w 21600"/>
              <a:gd name="connsiteY39" fmla="*/ 6921 h 21600"/>
              <a:gd name="connsiteX40" fmla="*/ 13786 w 21600"/>
              <a:gd name="connsiteY40"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4979 w 21600"/>
              <a:gd name="connsiteY35" fmla="*/ 8681 h 21600"/>
              <a:gd name="connsiteX36" fmla="*/ 15186 w 21600"/>
              <a:gd name="connsiteY36" fmla="*/ 8337 h 21600"/>
              <a:gd name="connsiteX37" fmla="*/ 15007 w 21600"/>
              <a:gd name="connsiteY37" fmla="*/ 7146 h 21600"/>
              <a:gd name="connsiteX38" fmla="*/ 14707 w 21600"/>
              <a:gd name="connsiteY38" fmla="*/ 6921 h 21600"/>
              <a:gd name="connsiteX39" fmla="*/ 13786 w 21600"/>
              <a:gd name="connsiteY39"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5186 w 21600"/>
              <a:gd name="connsiteY35" fmla="*/ 8337 h 21600"/>
              <a:gd name="connsiteX36" fmla="*/ 15007 w 21600"/>
              <a:gd name="connsiteY36" fmla="*/ 7146 h 21600"/>
              <a:gd name="connsiteX37" fmla="*/ 14707 w 21600"/>
              <a:gd name="connsiteY37" fmla="*/ 6921 h 21600"/>
              <a:gd name="connsiteX38" fmla="*/ 13786 w 21600"/>
              <a:gd name="connsiteY38"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5007 w 21600"/>
              <a:gd name="connsiteY35" fmla="*/ 7146 h 21600"/>
              <a:gd name="connsiteX36" fmla="*/ 14707 w 21600"/>
              <a:gd name="connsiteY36" fmla="*/ 6921 h 21600"/>
              <a:gd name="connsiteX37" fmla="*/ 13786 w 21600"/>
              <a:gd name="connsiteY37"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4707 w 21600"/>
              <a:gd name="connsiteY35" fmla="*/ 6921 h 21600"/>
              <a:gd name="connsiteX36" fmla="*/ 13786 w 21600"/>
              <a:gd name="connsiteY36"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13786 w 21600"/>
              <a:gd name="connsiteY26" fmla="*/ 7103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35" fmla="*/ 13786 w 21600"/>
              <a:gd name="connsiteY35" fmla="*/ 7103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9814 w 21600"/>
              <a:gd name="connsiteY27" fmla="*/ 3723 h 21600"/>
              <a:gd name="connsiteX28" fmla="*/ 9814 w 21600"/>
              <a:gd name="connsiteY28" fmla="*/ 4796 h 21600"/>
              <a:gd name="connsiteX29" fmla="*/ 9034 w 21600"/>
              <a:gd name="connsiteY29" fmla="*/ 5118 h 21600"/>
              <a:gd name="connsiteX30" fmla="*/ 8433 w 21600"/>
              <a:gd name="connsiteY30" fmla="*/ 4303 h 21600"/>
              <a:gd name="connsiteX31" fmla="*/ 8067 w 21600"/>
              <a:gd name="connsiteY31" fmla="*/ 4271 h 21600"/>
              <a:gd name="connsiteX32" fmla="*/ 7269 w 21600"/>
              <a:gd name="connsiteY32" fmla="*/ 5043 h 21600"/>
              <a:gd name="connsiteX33" fmla="*/ 7175 w 21600"/>
              <a:gd name="connsiteY33" fmla="*/ 5236 h 21600"/>
              <a:gd name="connsiteX34" fmla="*/ 7231 w 21600"/>
              <a:gd name="connsiteY34"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9814 w 21600"/>
              <a:gd name="connsiteY27" fmla="*/ 3723 h 21600"/>
              <a:gd name="connsiteX28" fmla="*/ 9034 w 21600"/>
              <a:gd name="connsiteY28" fmla="*/ 5118 h 21600"/>
              <a:gd name="connsiteX29" fmla="*/ 8433 w 21600"/>
              <a:gd name="connsiteY29" fmla="*/ 4303 h 21600"/>
              <a:gd name="connsiteX30" fmla="*/ 8067 w 21600"/>
              <a:gd name="connsiteY30" fmla="*/ 4271 h 21600"/>
              <a:gd name="connsiteX31" fmla="*/ 7269 w 21600"/>
              <a:gd name="connsiteY31" fmla="*/ 5043 h 21600"/>
              <a:gd name="connsiteX32" fmla="*/ 7175 w 21600"/>
              <a:gd name="connsiteY32" fmla="*/ 5236 h 21600"/>
              <a:gd name="connsiteX33" fmla="*/ 7231 w 21600"/>
              <a:gd name="connsiteY33"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9814 w 21600"/>
              <a:gd name="connsiteY27" fmla="*/ 3723 h 21600"/>
              <a:gd name="connsiteX28" fmla="*/ 8433 w 21600"/>
              <a:gd name="connsiteY28" fmla="*/ 4303 h 21600"/>
              <a:gd name="connsiteX29" fmla="*/ 8067 w 21600"/>
              <a:gd name="connsiteY29" fmla="*/ 4271 h 21600"/>
              <a:gd name="connsiteX30" fmla="*/ 7269 w 21600"/>
              <a:gd name="connsiteY30" fmla="*/ 5043 h 21600"/>
              <a:gd name="connsiteX31" fmla="*/ 7175 w 21600"/>
              <a:gd name="connsiteY31" fmla="*/ 5236 h 21600"/>
              <a:gd name="connsiteX32" fmla="*/ 7231 w 21600"/>
              <a:gd name="connsiteY32"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9814 w 21600"/>
              <a:gd name="connsiteY27" fmla="*/ 3723 h 21600"/>
              <a:gd name="connsiteX28" fmla="*/ 8067 w 21600"/>
              <a:gd name="connsiteY28" fmla="*/ 4271 h 21600"/>
              <a:gd name="connsiteX29" fmla="*/ 7269 w 21600"/>
              <a:gd name="connsiteY29" fmla="*/ 5043 h 21600"/>
              <a:gd name="connsiteX30" fmla="*/ 7175 w 21600"/>
              <a:gd name="connsiteY30" fmla="*/ 5236 h 21600"/>
              <a:gd name="connsiteX31" fmla="*/ 7231 w 21600"/>
              <a:gd name="connsiteY31"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9814 w 21600"/>
              <a:gd name="connsiteY27" fmla="*/ 3723 h 21600"/>
              <a:gd name="connsiteX28" fmla="*/ 7269 w 21600"/>
              <a:gd name="connsiteY28" fmla="*/ 5043 h 21600"/>
              <a:gd name="connsiteX29" fmla="*/ 7175 w 21600"/>
              <a:gd name="connsiteY29" fmla="*/ 5236 h 21600"/>
              <a:gd name="connsiteX30" fmla="*/ 7231 w 21600"/>
              <a:gd name="connsiteY30"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7269 w 21600"/>
              <a:gd name="connsiteY27" fmla="*/ 5043 h 21600"/>
              <a:gd name="connsiteX28" fmla="*/ 7175 w 21600"/>
              <a:gd name="connsiteY28" fmla="*/ 5236 h 21600"/>
              <a:gd name="connsiteX29" fmla="*/ 7231 w 21600"/>
              <a:gd name="connsiteY29"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 name="connsiteX26" fmla="*/ 7231 w 21600"/>
              <a:gd name="connsiteY26" fmla="*/ 5451 h 21600"/>
              <a:gd name="connsiteX27" fmla="*/ 7269 w 21600"/>
              <a:gd name="connsiteY27" fmla="*/ 5043 h 21600"/>
              <a:gd name="connsiteX28" fmla="*/ 7231 w 21600"/>
              <a:gd name="connsiteY28" fmla="*/ 5451 h 21600"/>
              <a:gd name="connsiteX0" fmla="*/ 1803 w 21600"/>
              <a:gd name="connsiteY0" fmla="*/ 0 h 21600"/>
              <a:gd name="connsiteX1" fmla="*/ 0 w 21600"/>
              <a:gd name="connsiteY1" fmla="*/ 2060 h 21600"/>
              <a:gd name="connsiteX2" fmla="*/ 0 w 21600"/>
              <a:gd name="connsiteY2" fmla="*/ 15462 h 21600"/>
              <a:gd name="connsiteX3" fmla="*/ 1803 w 21600"/>
              <a:gd name="connsiteY3" fmla="*/ 17523 h 21600"/>
              <a:gd name="connsiteX4" fmla="*/ 7598 w 21600"/>
              <a:gd name="connsiteY4" fmla="*/ 17523 h 21600"/>
              <a:gd name="connsiteX5" fmla="*/ 6499 w 21600"/>
              <a:gd name="connsiteY5" fmla="*/ 20291 h 21600"/>
              <a:gd name="connsiteX6" fmla="*/ 6555 w 21600"/>
              <a:gd name="connsiteY6" fmla="*/ 21171 h 21600"/>
              <a:gd name="connsiteX7" fmla="*/ 7241 w 21600"/>
              <a:gd name="connsiteY7" fmla="*/ 21600 h 21600"/>
              <a:gd name="connsiteX8" fmla="*/ 14369 w 21600"/>
              <a:gd name="connsiteY8" fmla="*/ 21600 h 21600"/>
              <a:gd name="connsiteX9" fmla="*/ 15176 w 21600"/>
              <a:gd name="connsiteY9" fmla="*/ 20677 h 21600"/>
              <a:gd name="connsiteX10" fmla="*/ 15082 w 21600"/>
              <a:gd name="connsiteY10" fmla="*/ 20248 h 21600"/>
              <a:gd name="connsiteX11" fmla="*/ 14002 w 21600"/>
              <a:gd name="connsiteY11" fmla="*/ 17523 h 21600"/>
              <a:gd name="connsiteX12" fmla="*/ 19806 w 21600"/>
              <a:gd name="connsiteY12" fmla="*/ 17523 h 21600"/>
              <a:gd name="connsiteX13" fmla="*/ 21600 w 21600"/>
              <a:gd name="connsiteY13" fmla="*/ 15462 h 21600"/>
              <a:gd name="connsiteX14" fmla="*/ 21600 w 21600"/>
              <a:gd name="connsiteY14" fmla="*/ 2060 h 21600"/>
              <a:gd name="connsiteX15" fmla="*/ 19806 w 21600"/>
              <a:gd name="connsiteY15" fmla="*/ 0 h 21600"/>
              <a:gd name="connsiteX16" fmla="*/ 1803 w 21600"/>
              <a:gd name="connsiteY16" fmla="*/ 0 h 21600"/>
              <a:gd name="connsiteX17" fmla="*/ 1803 w 21600"/>
              <a:gd name="connsiteY17" fmla="*/ 1856 h 21600"/>
              <a:gd name="connsiteX18" fmla="*/ 19806 w 21600"/>
              <a:gd name="connsiteY18" fmla="*/ 1856 h 21600"/>
              <a:gd name="connsiteX19" fmla="*/ 19985 w 21600"/>
              <a:gd name="connsiteY19" fmla="*/ 2060 h 21600"/>
              <a:gd name="connsiteX20" fmla="*/ 19985 w 21600"/>
              <a:gd name="connsiteY20" fmla="*/ 15462 h 21600"/>
              <a:gd name="connsiteX21" fmla="*/ 19806 w 21600"/>
              <a:gd name="connsiteY21" fmla="*/ 15666 h 21600"/>
              <a:gd name="connsiteX22" fmla="*/ 1803 w 21600"/>
              <a:gd name="connsiteY22" fmla="*/ 15666 h 21600"/>
              <a:gd name="connsiteX23" fmla="*/ 1625 w 21600"/>
              <a:gd name="connsiteY23" fmla="*/ 15462 h 21600"/>
              <a:gd name="connsiteX24" fmla="*/ 1625 w 21600"/>
              <a:gd name="connsiteY24" fmla="*/ 2060 h 21600"/>
              <a:gd name="connsiteX25" fmla="*/ 1803 w 21600"/>
              <a:gd name="connsiteY25" fmla="*/ 1856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600" h="21600" extrusionOk="0">
                <a:moveTo>
                  <a:pt x="1803" y="0"/>
                </a:moveTo>
                <a:cubicBezTo>
                  <a:pt x="811" y="0"/>
                  <a:pt x="0" y="925"/>
                  <a:pt x="0" y="2060"/>
                </a:cubicBezTo>
                <a:lnTo>
                  <a:pt x="0" y="15462"/>
                </a:lnTo>
                <a:cubicBezTo>
                  <a:pt x="0" y="16597"/>
                  <a:pt x="811" y="17522"/>
                  <a:pt x="1803" y="17523"/>
                </a:cubicBezTo>
                <a:lnTo>
                  <a:pt x="7598" y="17523"/>
                </a:lnTo>
                <a:lnTo>
                  <a:pt x="6499" y="20291"/>
                </a:lnTo>
                <a:cubicBezTo>
                  <a:pt x="6386" y="20580"/>
                  <a:pt x="6406" y="20908"/>
                  <a:pt x="6555" y="21171"/>
                </a:cubicBezTo>
                <a:cubicBezTo>
                  <a:pt x="6705" y="21438"/>
                  <a:pt x="6966" y="21600"/>
                  <a:pt x="7241" y="21600"/>
                </a:cubicBezTo>
                <a:lnTo>
                  <a:pt x="14369" y="21600"/>
                </a:lnTo>
                <a:cubicBezTo>
                  <a:pt x="14817" y="21600"/>
                  <a:pt x="15176" y="21186"/>
                  <a:pt x="15176" y="20677"/>
                </a:cubicBezTo>
                <a:cubicBezTo>
                  <a:pt x="15176" y="20523"/>
                  <a:pt x="15141" y="20376"/>
                  <a:pt x="15082" y="20248"/>
                </a:cubicBezTo>
                <a:lnTo>
                  <a:pt x="14002" y="17523"/>
                </a:lnTo>
                <a:lnTo>
                  <a:pt x="19806" y="17523"/>
                </a:lnTo>
                <a:cubicBezTo>
                  <a:pt x="20799" y="17523"/>
                  <a:pt x="21600" y="16597"/>
                  <a:pt x="21600" y="15462"/>
                </a:cubicBezTo>
                <a:lnTo>
                  <a:pt x="21600" y="2060"/>
                </a:lnTo>
                <a:cubicBezTo>
                  <a:pt x="21600" y="925"/>
                  <a:pt x="20798" y="0"/>
                  <a:pt x="19806" y="0"/>
                </a:cubicBezTo>
                <a:lnTo>
                  <a:pt x="1803" y="0"/>
                </a:lnTo>
                <a:close/>
                <a:moveTo>
                  <a:pt x="1803" y="1856"/>
                </a:moveTo>
                <a:lnTo>
                  <a:pt x="19806" y="1856"/>
                </a:lnTo>
                <a:cubicBezTo>
                  <a:pt x="19905" y="1856"/>
                  <a:pt x="19985" y="1945"/>
                  <a:pt x="19985" y="2060"/>
                </a:cubicBezTo>
                <a:lnTo>
                  <a:pt x="19985" y="15462"/>
                </a:lnTo>
                <a:cubicBezTo>
                  <a:pt x="19985" y="15575"/>
                  <a:pt x="19905" y="15666"/>
                  <a:pt x="19806" y="15666"/>
                </a:cubicBezTo>
                <a:lnTo>
                  <a:pt x="1803" y="15666"/>
                </a:lnTo>
                <a:cubicBezTo>
                  <a:pt x="1706" y="15666"/>
                  <a:pt x="1625" y="15575"/>
                  <a:pt x="1625" y="15462"/>
                </a:cubicBezTo>
                <a:lnTo>
                  <a:pt x="1625" y="2060"/>
                </a:lnTo>
                <a:cubicBezTo>
                  <a:pt x="1625" y="1945"/>
                  <a:pt x="1706" y="1856"/>
                  <a:pt x="1803" y="1856"/>
                </a:cubicBezTo>
                <a:close/>
              </a:path>
            </a:pathLst>
          </a:custGeom>
          <a:solidFill>
            <a:srgbClr val="14083B"/>
          </a:solidFill>
          <a:ln w="12700" cap="flat">
            <a:noFill/>
            <a:miter lim="400000"/>
          </a:ln>
          <a:effectLst/>
        </p:spPr>
        <p:txBody>
          <a:bodyPr wrap="square" lIns="14288" tIns="14288" rIns="14288" bIns="14288"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dirty="0"/>
          </a:p>
        </p:txBody>
      </p:sp>
    </p:spTree>
    <p:extLst>
      <p:ext uri="{BB962C8B-B14F-4D97-AF65-F5344CB8AC3E}">
        <p14:creationId xmlns:p14="http://schemas.microsoft.com/office/powerpoint/2010/main" val="41367993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video fullScrn="1">
              <p:cMediaNode vol="35714">
                <p:cTn id="51" fill="hold" display="0">
                  <p:stCondLst>
                    <p:cond delay="indefinite"/>
                  </p:stCondLst>
                </p:cTn>
                <p:tgtEl>
                  <p:spTgt spid="4"/>
                </p:tgtEl>
              </p:cMediaNode>
            </p:video>
          </p:childTnLst>
        </p:cTn>
      </p:par>
    </p:tnLst>
    <p:bldLst>
      <p:bldP spid="6"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141" y="-10633"/>
            <a:ext cx="5420758" cy="62941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تصویر 20"/>
          <p:cNvPicPr>
            <a:picLocks noChangeAspect="1"/>
          </p:cNvPicPr>
          <p:nvPr/>
        </p:nvPicPr>
        <p:blipFill rotWithShape="1">
          <a:blip r:embed="rId4" cstate="print">
            <a:extLst>
              <a:ext uri="{28A0092B-C50C-407E-A947-70E740481C1C}">
                <a14:useLocalDpi xmlns:a14="http://schemas.microsoft.com/office/drawing/2010/main" val="0"/>
              </a:ext>
            </a:extLst>
          </a:blip>
          <a:srcRect l="-181" t="61560" r="22790" b="271"/>
          <a:stretch/>
        </p:blipFill>
        <p:spPr>
          <a:xfrm>
            <a:off x="758433" y="1680778"/>
            <a:ext cx="8036117" cy="4438642"/>
          </a:xfrm>
          <a:prstGeom prst="rect">
            <a:avLst/>
          </a:prstGeom>
        </p:spPr>
      </p:pic>
      <p:sp>
        <p:nvSpPr>
          <p:cNvPr id="6" name="مستطیل 3"/>
          <p:cNvSpPr/>
          <p:nvPr/>
        </p:nvSpPr>
        <p:spPr>
          <a:xfrm rot="20042086">
            <a:off x="2898689" y="1718441"/>
            <a:ext cx="2941396" cy="769441"/>
          </a:xfrm>
          <a:prstGeom prst="rect">
            <a:avLst/>
          </a:prstGeom>
          <a:solidFill>
            <a:srgbClr val="F8D74A"/>
          </a:solidFill>
          <a:effectLst>
            <a:glow rad="228600">
              <a:schemeClr val="accent4">
                <a:satMod val="175000"/>
                <a:alpha val="40000"/>
              </a:schemeClr>
            </a:glow>
          </a:effectLst>
        </p:spPr>
        <p:txBody>
          <a:bodyPr wrap="square">
            <a:spAutoFit/>
          </a:bodyPr>
          <a:lstStyle/>
          <a:p>
            <a:pPr algn="ctr">
              <a:lnSpc>
                <a:spcPct val="150000"/>
              </a:lnSpc>
            </a:pPr>
            <a:r>
              <a:rPr lang="fa-IR" sz="3200" dirty="0">
                <a:ln>
                  <a:solidFill>
                    <a:srgbClr val="002060"/>
                  </a:solidFill>
                </a:ln>
                <a:solidFill>
                  <a:schemeClr val="bg1"/>
                </a:solidFill>
                <a:effectLst>
                  <a:glow rad="63500">
                    <a:schemeClr val="accent3">
                      <a:satMod val="175000"/>
                      <a:alpha val="40000"/>
                    </a:schemeClr>
                  </a:glow>
                </a:effectLst>
                <a:latin typeface="Droid Arabic Naskh"/>
                <a:ea typeface="Calibri" panose="020F0502020204030204" pitchFamily="34" charset="0"/>
                <a:cs typeface="B Titr" panose="00000700000000000000" pitchFamily="2" charset="-78"/>
              </a:rPr>
              <a:t>اعتیادمجازی</a:t>
            </a:r>
            <a:endParaRPr lang="fa-IR" sz="3200" dirty="0">
              <a:ln>
                <a:solidFill>
                  <a:srgbClr val="002060"/>
                </a:solidFill>
              </a:ln>
              <a:solidFill>
                <a:schemeClr val="bg1"/>
              </a:solidFill>
              <a:effectLst>
                <a:glow rad="63500">
                  <a:schemeClr val="accent3">
                    <a:satMod val="175000"/>
                    <a:alpha val="40000"/>
                  </a:schemeClr>
                </a:glow>
              </a:effectLst>
            </a:endParaRPr>
          </a:p>
        </p:txBody>
      </p:sp>
      <p:pic>
        <p:nvPicPr>
          <p:cNvPr id="7" name="تصویر 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b="51043"/>
          <a:stretch/>
        </p:blipFill>
        <p:spPr>
          <a:xfrm>
            <a:off x="-396261" y="316009"/>
            <a:ext cx="3138182" cy="2195331"/>
          </a:xfrm>
          <a:prstGeom prst="rect">
            <a:avLst/>
          </a:prstGeom>
          <a:ln>
            <a:noFill/>
          </a:ln>
          <a:effectLst>
            <a:outerShdw blurRad="292100" dist="139700" dir="2700000" algn="tl" rotWithShape="0">
              <a:srgbClr val="333333">
                <a:alpha val="65000"/>
              </a:srgbClr>
            </a:outerShdw>
          </a:effectLst>
        </p:spPr>
      </p:pic>
      <p:pic>
        <p:nvPicPr>
          <p:cNvPr id="8" name="تصویر 1"/>
          <p:cNvPicPr>
            <a:picLocks noChangeAspect="1"/>
          </p:cNvPicPr>
          <p:nvPr/>
        </p:nvPicPr>
        <p:blipFill rotWithShape="1">
          <a:blip r:embed="rId7" cstate="print">
            <a:extLst>
              <a:ext uri="{28A0092B-C50C-407E-A947-70E740481C1C}">
                <a14:useLocalDpi xmlns:a14="http://schemas.microsoft.com/office/drawing/2010/main" val="0"/>
              </a:ext>
            </a:extLst>
          </a:blip>
          <a:srcRect l="4084" t="57292" r="12201" b="23206"/>
          <a:stretch/>
        </p:blipFill>
        <p:spPr>
          <a:xfrm rot="20037713">
            <a:off x="2082250" y="1139282"/>
            <a:ext cx="4721933" cy="754890"/>
          </a:xfrm>
          <a:prstGeom prst="rect">
            <a:avLst/>
          </a:prstGeom>
        </p:spPr>
      </p:pic>
      <p:pic>
        <p:nvPicPr>
          <p:cNvPr id="9" name="تصویر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07464" y="1434832"/>
            <a:ext cx="207778" cy="207778"/>
          </a:xfrm>
          <a:prstGeom prst="rect">
            <a:avLst/>
          </a:prstGeom>
        </p:spPr>
      </p:pic>
      <p:pic>
        <p:nvPicPr>
          <p:cNvPr id="10" name="تصویر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05519" y="1779381"/>
            <a:ext cx="130758" cy="130758"/>
          </a:xfrm>
          <a:prstGeom prst="rect">
            <a:avLst/>
          </a:prstGeom>
        </p:spPr>
      </p:pic>
      <p:pic>
        <p:nvPicPr>
          <p:cNvPr id="11" name="تصویر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3249" y="1775691"/>
            <a:ext cx="130758" cy="130758"/>
          </a:xfrm>
          <a:prstGeom prst="rect">
            <a:avLst/>
          </a:prstGeom>
        </p:spPr>
      </p:pic>
      <p:pic>
        <p:nvPicPr>
          <p:cNvPr id="12" name="تصویر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8383" y="1775691"/>
            <a:ext cx="130758" cy="130758"/>
          </a:xfrm>
          <a:prstGeom prst="rect">
            <a:avLst/>
          </a:prstGeom>
        </p:spPr>
      </p:pic>
      <p:pic>
        <p:nvPicPr>
          <p:cNvPr id="13" name="تصویر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83311" y="1448083"/>
            <a:ext cx="152770" cy="152770"/>
          </a:xfrm>
          <a:prstGeom prst="rect">
            <a:avLst/>
          </a:prstGeom>
        </p:spPr>
      </p:pic>
      <p:pic>
        <p:nvPicPr>
          <p:cNvPr id="14" name="تصویر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290789" y="5340902"/>
            <a:ext cx="140775" cy="140775"/>
          </a:xfrm>
          <a:prstGeom prst="rect">
            <a:avLst/>
          </a:prstGeom>
        </p:spPr>
      </p:pic>
      <p:pic>
        <p:nvPicPr>
          <p:cNvPr id="15" name="تصویر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8737" y="5340902"/>
            <a:ext cx="207778" cy="207778"/>
          </a:xfrm>
          <a:prstGeom prst="rect">
            <a:avLst/>
          </a:prstGeom>
        </p:spPr>
      </p:pic>
      <p:pic>
        <p:nvPicPr>
          <p:cNvPr id="16" name="تصویر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77296" y="5574824"/>
            <a:ext cx="207778" cy="207778"/>
          </a:xfrm>
          <a:prstGeom prst="rect">
            <a:avLst/>
          </a:prstGeom>
        </p:spPr>
      </p:pic>
      <p:pic>
        <p:nvPicPr>
          <p:cNvPr id="17" name="تصویر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74856" y="5563221"/>
            <a:ext cx="207778" cy="207778"/>
          </a:xfrm>
          <a:prstGeom prst="rect">
            <a:avLst/>
          </a:prstGeom>
        </p:spPr>
      </p:pic>
      <p:sp>
        <p:nvSpPr>
          <p:cNvPr id="18" name="مستطیل 19"/>
          <p:cNvSpPr/>
          <p:nvPr/>
        </p:nvSpPr>
        <p:spPr>
          <a:xfrm rot="20049781">
            <a:off x="2196274" y="1410391"/>
            <a:ext cx="4078361" cy="523220"/>
          </a:xfrm>
          <a:prstGeom prst="rect">
            <a:avLst/>
          </a:prstGeom>
        </p:spPr>
        <p:txBody>
          <a:bodyPr wrap="none">
            <a:spAutoFit/>
          </a:bodyPr>
          <a:lstStyle/>
          <a:p>
            <a:r>
              <a:rPr lang="en-US" sz="2800" dirty="0">
                <a:solidFill>
                  <a:schemeClr val="bg1"/>
                </a:solidFill>
                <a:effectLst>
                  <a:glow rad="127000">
                    <a:srgbClr val="FF0000"/>
                  </a:glow>
                </a:effectLst>
                <a:latin typeface="IranNastaliq" panose="02020505000000020003" pitchFamily="18" charset="0"/>
                <a:cs typeface="IranNastaliq" panose="02020505000000020003" pitchFamily="18" charset="0"/>
              </a:rPr>
              <a:t>Virtual Addiction</a:t>
            </a:r>
          </a:p>
        </p:txBody>
      </p:sp>
      <p:pic>
        <p:nvPicPr>
          <p:cNvPr id="19" name="تصویر 2"/>
          <p:cNvPicPr>
            <a:picLocks noChangeAspect="1"/>
          </p:cNvPicPr>
          <p:nvPr/>
        </p:nvPicPr>
        <p:blipFill rotWithShape="1">
          <a:blip r:embed="rId17">
            <a:extLst>
              <a:ext uri="{28A0092B-C50C-407E-A947-70E740481C1C}">
                <a14:useLocalDpi xmlns:a14="http://schemas.microsoft.com/office/drawing/2010/main" val="0"/>
              </a:ext>
            </a:extLst>
          </a:blip>
          <a:srcRect b="44738"/>
          <a:stretch/>
        </p:blipFill>
        <p:spPr>
          <a:xfrm rot="2349151">
            <a:off x="138079" y="-274231"/>
            <a:ext cx="1917418" cy="1458344"/>
          </a:xfrm>
          <a:prstGeom prst="rect">
            <a:avLst/>
          </a:prstGeom>
        </p:spPr>
      </p:pic>
      <p:pic>
        <p:nvPicPr>
          <p:cNvPr id="20" name="تصویر 6"/>
          <p:cNvPicPr>
            <a:picLocks noChangeAspect="1"/>
          </p:cNvPicPr>
          <p:nvPr/>
        </p:nvPicPr>
        <p:blipFill rotWithShape="1">
          <a:blip r:embed="rId18">
            <a:extLst>
              <a:ext uri="{28A0092B-C50C-407E-A947-70E740481C1C}">
                <a14:useLocalDpi xmlns:a14="http://schemas.microsoft.com/office/drawing/2010/main" val="0"/>
              </a:ext>
            </a:extLst>
          </a:blip>
          <a:srcRect b="38672"/>
          <a:stretch/>
        </p:blipFill>
        <p:spPr>
          <a:xfrm rot="1956106">
            <a:off x="-62487" y="-145774"/>
            <a:ext cx="1848254" cy="1560044"/>
          </a:xfrm>
          <a:prstGeom prst="rect">
            <a:avLst/>
          </a:prstGeom>
        </p:spPr>
      </p:pic>
      <p:pic>
        <p:nvPicPr>
          <p:cNvPr id="21" name="تصویر 7"/>
          <p:cNvPicPr>
            <a:picLocks noChangeAspect="1"/>
          </p:cNvPicPr>
          <p:nvPr/>
        </p:nvPicPr>
        <p:blipFill rotWithShape="1">
          <a:blip r:embed="rId19">
            <a:extLst>
              <a:ext uri="{28A0092B-C50C-407E-A947-70E740481C1C}">
                <a14:useLocalDpi xmlns:a14="http://schemas.microsoft.com/office/drawing/2010/main" val="0"/>
              </a:ext>
            </a:extLst>
          </a:blip>
          <a:srcRect b="43016"/>
          <a:stretch/>
        </p:blipFill>
        <p:spPr>
          <a:xfrm rot="1599053">
            <a:off x="6707" y="408838"/>
            <a:ext cx="1434735" cy="1125232"/>
          </a:xfrm>
          <a:prstGeom prst="rect">
            <a:avLst/>
          </a:prstGeom>
        </p:spPr>
      </p:pic>
    </p:spTree>
    <p:extLst>
      <p:ext uri="{BB962C8B-B14F-4D97-AF65-F5344CB8AC3E}">
        <p14:creationId xmlns:p14="http://schemas.microsoft.com/office/powerpoint/2010/main" val="1498074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80">
                                          <p:stCondLst>
                                            <p:cond delay="0"/>
                                          </p:stCondLst>
                                        </p:cTn>
                                        <p:tgtEl>
                                          <p:spTgt spid="18"/>
                                        </p:tgtEl>
                                      </p:cBhvr>
                                    </p:animEffect>
                                    <p:anim calcmode="lin" valueType="num">
                                      <p:cBhvr>
                                        <p:cTn id="4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5" dur="26">
                                          <p:stCondLst>
                                            <p:cond delay="650"/>
                                          </p:stCondLst>
                                        </p:cTn>
                                        <p:tgtEl>
                                          <p:spTgt spid="18"/>
                                        </p:tgtEl>
                                      </p:cBhvr>
                                      <p:to x="100000" y="60000"/>
                                    </p:animScale>
                                    <p:animScale>
                                      <p:cBhvr>
                                        <p:cTn id="46" dur="166" decel="50000">
                                          <p:stCondLst>
                                            <p:cond delay="676"/>
                                          </p:stCondLst>
                                        </p:cTn>
                                        <p:tgtEl>
                                          <p:spTgt spid="18"/>
                                        </p:tgtEl>
                                      </p:cBhvr>
                                      <p:to x="100000" y="100000"/>
                                    </p:animScale>
                                    <p:animScale>
                                      <p:cBhvr>
                                        <p:cTn id="47" dur="26">
                                          <p:stCondLst>
                                            <p:cond delay="1312"/>
                                          </p:stCondLst>
                                        </p:cTn>
                                        <p:tgtEl>
                                          <p:spTgt spid="18"/>
                                        </p:tgtEl>
                                      </p:cBhvr>
                                      <p:to x="100000" y="80000"/>
                                    </p:animScale>
                                    <p:animScale>
                                      <p:cBhvr>
                                        <p:cTn id="48" dur="166" decel="50000">
                                          <p:stCondLst>
                                            <p:cond delay="1338"/>
                                          </p:stCondLst>
                                        </p:cTn>
                                        <p:tgtEl>
                                          <p:spTgt spid="18"/>
                                        </p:tgtEl>
                                      </p:cBhvr>
                                      <p:to x="100000" y="100000"/>
                                    </p:animScale>
                                    <p:animScale>
                                      <p:cBhvr>
                                        <p:cTn id="49" dur="26">
                                          <p:stCondLst>
                                            <p:cond delay="1642"/>
                                          </p:stCondLst>
                                        </p:cTn>
                                        <p:tgtEl>
                                          <p:spTgt spid="18"/>
                                        </p:tgtEl>
                                      </p:cBhvr>
                                      <p:to x="100000" y="90000"/>
                                    </p:animScale>
                                    <p:animScale>
                                      <p:cBhvr>
                                        <p:cTn id="50" dur="166" decel="50000">
                                          <p:stCondLst>
                                            <p:cond delay="1668"/>
                                          </p:stCondLst>
                                        </p:cTn>
                                        <p:tgtEl>
                                          <p:spTgt spid="18"/>
                                        </p:tgtEl>
                                      </p:cBhvr>
                                      <p:to x="100000" y="100000"/>
                                    </p:animScale>
                                    <p:animScale>
                                      <p:cBhvr>
                                        <p:cTn id="51" dur="26">
                                          <p:stCondLst>
                                            <p:cond delay="1808"/>
                                          </p:stCondLst>
                                        </p:cTn>
                                        <p:tgtEl>
                                          <p:spTgt spid="18"/>
                                        </p:tgtEl>
                                      </p:cBhvr>
                                      <p:to x="100000" y="95000"/>
                                    </p:animScale>
                                    <p:animScale>
                                      <p:cBhvr>
                                        <p:cTn id="52" dur="166" decel="50000">
                                          <p:stCondLst>
                                            <p:cond delay="1834"/>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80">
                                          <p:stCondLst>
                                            <p:cond delay="0"/>
                                          </p:stCondLst>
                                        </p:cTn>
                                        <p:tgtEl>
                                          <p:spTgt spid="6"/>
                                        </p:tgtEl>
                                      </p:cBhvr>
                                    </p:animEffect>
                                    <p:anim calcmode="lin" valueType="num">
                                      <p:cBhvr>
                                        <p:cTn id="5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1" dur="26">
                                          <p:stCondLst>
                                            <p:cond delay="650"/>
                                          </p:stCondLst>
                                        </p:cTn>
                                        <p:tgtEl>
                                          <p:spTgt spid="6"/>
                                        </p:tgtEl>
                                      </p:cBhvr>
                                      <p:to x="100000" y="60000"/>
                                    </p:animScale>
                                    <p:animScale>
                                      <p:cBhvr>
                                        <p:cTn id="62" dur="166" decel="50000">
                                          <p:stCondLst>
                                            <p:cond delay="676"/>
                                          </p:stCondLst>
                                        </p:cTn>
                                        <p:tgtEl>
                                          <p:spTgt spid="6"/>
                                        </p:tgtEl>
                                      </p:cBhvr>
                                      <p:to x="100000" y="100000"/>
                                    </p:animScale>
                                    <p:animScale>
                                      <p:cBhvr>
                                        <p:cTn id="63" dur="26">
                                          <p:stCondLst>
                                            <p:cond delay="1312"/>
                                          </p:stCondLst>
                                        </p:cTn>
                                        <p:tgtEl>
                                          <p:spTgt spid="6"/>
                                        </p:tgtEl>
                                      </p:cBhvr>
                                      <p:to x="100000" y="80000"/>
                                    </p:animScale>
                                    <p:animScale>
                                      <p:cBhvr>
                                        <p:cTn id="64" dur="166" decel="50000">
                                          <p:stCondLst>
                                            <p:cond delay="1338"/>
                                          </p:stCondLst>
                                        </p:cTn>
                                        <p:tgtEl>
                                          <p:spTgt spid="6"/>
                                        </p:tgtEl>
                                      </p:cBhvr>
                                      <p:to x="100000" y="100000"/>
                                    </p:animScale>
                                    <p:animScale>
                                      <p:cBhvr>
                                        <p:cTn id="65" dur="26">
                                          <p:stCondLst>
                                            <p:cond delay="1642"/>
                                          </p:stCondLst>
                                        </p:cTn>
                                        <p:tgtEl>
                                          <p:spTgt spid="6"/>
                                        </p:tgtEl>
                                      </p:cBhvr>
                                      <p:to x="100000" y="90000"/>
                                    </p:animScale>
                                    <p:animScale>
                                      <p:cBhvr>
                                        <p:cTn id="66" dur="166" decel="50000">
                                          <p:stCondLst>
                                            <p:cond delay="1668"/>
                                          </p:stCondLst>
                                        </p:cTn>
                                        <p:tgtEl>
                                          <p:spTgt spid="6"/>
                                        </p:tgtEl>
                                      </p:cBhvr>
                                      <p:to x="100000" y="100000"/>
                                    </p:animScale>
                                    <p:animScale>
                                      <p:cBhvr>
                                        <p:cTn id="67" dur="26">
                                          <p:stCondLst>
                                            <p:cond delay="1808"/>
                                          </p:stCondLst>
                                        </p:cTn>
                                        <p:tgtEl>
                                          <p:spTgt spid="6"/>
                                        </p:tgtEl>
                                      </p:cBhvr>
                                      <p:to x="100000" y="95000"/>
                                    </p:animScale>
                                    <p:animScale>
                                      <p:cBhvr>
                                        <p:cTn id="68" dur="166" decel="50000">
                                          <p:stCondLst>
                                            <p:cond delay="1834"/>
                                          </p:stCondLst>
                                        </p:cTn>
                                        <p:tgtEl>
                                          <p:spTgt spid="6"/>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childTnLst>
                                </p:cTn>
                              </p:par>
                              <p:par>
                                <p:cTn id="74" presetID="10" presetClass="entr" presetSubtype="0" fill="hold"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par>
                                <p:cTn id="80" presetID="10" presetClass="entr" presetSubtype="0"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childTnLst>
                                </p:cTn>
                              </p:par>
                              <p:par>
                                <p:cTn id="83" presetID="10"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500"/>
                                        <p:tgtEl>
                                          <p:spTgt spid="13"/>
                                        </p:tgtEl>
                                      </p:cBhvr>
                                    </p:animEffect>
                                  </p:childTnLst>
                                </p:cTn>
                              </p:par>
                              <p:par>
                                <p:cTn id="86" presetID="10" presetClass="entr" presetSubtype="0" fill="hold"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par>
                                <p:cTn id="89" presetID="10" presetClass="entr" presetSubtype="0" fill="hold"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500"/>
                                        <p:tgtEl>
                                          <p:spTgt spid="15"/>
                                        </p:tgtEl>
                                      </p:cBhvr>
                                    </p:animEffect>
                                  </p:childTnLst>
                                </p:cTn>
                              </p:par>
                              <p:par>
                                <p:cTn id="92" presetID="10" presetClass="entr" presetSubtype="0" fill="hold"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500"/>
                                        <p:tgtEl>
                                          <p:spTgt spid="16"/>
                                        </p:tgtEl>
                                      </p:cBhvr>
                                    </p:animEffect>
                                  </p:childTnLst>
                                </p:cTn>
                              </p:par>
                              <p:par>
                                <p:cTn id="95" presetID="10" presetClass="entr" presetSubtype="0" fill="hold"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500"/>
                                        <p:tgtEl>
                                          <p:spTgt spid="17"/>
                                        </p:tgtEl>
                                      </p:cBhvr>
                                    </p:animEffect>
                                  </p:childTnLst>
                                </p:cTn>
                              </p:par>
                              <p:par>
                                <p:cTn id="98" presetID="10" presetClass="entr" presetSubtype="0" fill="hold" nodeType="with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fade">
                                      <p:cBhvr>
                                        <p:cTn id="100" dur="500"/>
                                        <p:tgtEl>
                                          <p:spTgt spid="5"/>
                                        </p:tgtEl>
                                      </p:cBhvr>
                                    </p:animEffect>
                                  </p:childTnLst>
                                </p:cTn>
                              </p:par>
                              <p:par>
                                <p:cTn id="101" presetID="26" presetClass="entr" presetSubtype="0"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80">
                                          <p:stCondLst>
                                            <p:cond delay="0"/>
                                          </p:stCondLst>
                                        </p:cTn>
                                        <p:tgtEl>
                                          <p:spTgt spid="7"/>
                                        </p:tgtEl>
                                      </p:cBhvr>
                                    </p:animEffect>
                                    <p:anim calcmode="lin" valueType="num">
                                      <p:cBhvr>
                                        <p:cTn id="10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09" dur="26">
                                          <p:stCondLst>
                                            <p:cond delay="650"/>
                                          </p:stCondLst>
                                        </p:cTn>
                                        <p:tgtEl>
                                          <p:spTgt spid="7"/>
                                        </p:tgtEl>
                                      </p:cBhvr>
                                      <p:to x="100000" y="60000"/>
                                    </p:animScale>
                                    <p:animScale>
                                      <p:cBhvr>
                                        <p:cTn id="110" dur="166" decel="50000">
                                          <p:stCondLst>
                                            <p:cond delay="676"/>
                                          </p:stCondLst>
                                        </p:cTn>
                                        <p:tgtEl>
                                          <p:spTgt spid="7"/>
                                        </p:tgtEl>
                                      </p:cBhvr>
                                      <p:to x="100000" y="100000"/>
                                    </p:animScale>
                                    <p:animScale>
                                      <p:cBhvr>
                                        <p:cTn id="111" dur="26">
                                          <p:stCondLst>
                                            <p:cond delay="1312"/>
                                          </p:stCondLst>
                                        </p:cTn>
                                        <p:tgtEl>
                                          <p:spTgt spid="7"/>
                                        </p:tgtEl>
                                      </p:cBhvr>
                                      <p:to x="100000" y="80000"/>
                                    </p:animScale>
                                    <p:animScale>
                                      <p:cBhvr>
                                        <p:cTn id="112" dur="166" decel="50000">
                                          <p:stCondLst>
                                            <p:cond delay="1338"/>
                                          </p:stCondLst>
                                        </p:cTn>
                                        <p:tgtEl>
                                          <p:spTgt spid="7"/>
                                        </p:tgtEl>
                                      </p:cBhvr>
                                      <p:to x="100000" y="100000"/>
                                    </p:animScale>
                                    <p:animScale>
                                      <p:cBhvr>
                                        <p:cTn id="113" dur="26">
                                          <p:stCondLst>
                                            <p:cond delay="1642"/>
                                          </p:stCondLst>
                                        </p:cTn>
                                        <p:tgtEl>
                                          <p:spTgt spid="7"/>
                                        </p:tgtEl>
                                      </p:cBhvr>
                                      <p:to x="100000" y="90000"/>
                                    </p:animScale>
                                    <p:animScale>
                                      <p:cBhvr>
                                        <p:cTn id="114" dur="166" decel="50000">
                                          <p:stCondLst>
                                            <p:cond delay="1668"/>
                                          </p:stCondLst>
                                        </p:cTn>
                                        <p:tgtEl>
                                          <p:spTgt spid="7"/>
                                        </p:tgtEl>
                                      </p:cBhvr>
                                      <p:to x="100000" y="100000"/>
                                    </p:animScale>
                                    <p:animScale>
                                      <p:cBhvr>
                                        <p:cTn id="115" dur="26">
                                          <p:stCondLst>
                                            <p:cond delay="1808"/>
                                          </p:stCondLst>
                                        </p:cTn>
                                        <p:tgtEl>
                                          <p:spTgt spid="7"/>
                                        </p:tgtEl>
                                      </p:cBhvr>
                                      <p:to x="100000" y="95000"/>
                                    </p:animScale>
                                    <p:animScale>
                                      <p:cBhvr>
                                        <p:cTn id="116" dur="166" decel="50000">
                                          <p:stCondLst>
                                            <p:cond delay="1834"/>
                                          </p:stCondLst>
                                        </p:cTn>
                                        <p:tgtEl>
                                          <p:spTgt spid="7"/>
                                        </p:tgtEl>
                                      </p:cBhvr>
                                      <p:to x="100000" y="100000"/>
                                    </p:animScale>
                                  </p:childTnLst>
                                </p:cTn>
                              </p:par>
                              <p:par>
                                <p:cTn id="117" presetID="45" presetClass="entr" presetSubtype="0" repeatCount="indefinite" fill="hold" nodeType="with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fade">
                                      <p:cBhvr>
                                        <p:cTn id="119" dur="2000"/>
                                        <p:tgtEl>
                                          <p:spTgt spid="9"/>
                                        </p:tgtEl>
                                      </p:cBhvr>
                                    </p:animEffect>
                                    <p:anim calcmode="lin" valueType="num">
                                      <p:cBhvr>
                                        <p:cTn id="120" dur="2000" fill="hold"/>
                                        <p:tgtEl>
                                          <p:spTgt spid="9"/>
                                        </p:tgtEl>
                                        <p:attrNameLst>
                                          <p:attrName>ppt_w</p:attrName>
                                        </p:attrNameLst>
                                      </p:cBhvr>
                                      <p:tavLst>
                                        <p:tav tm="0" fmla="#ppt_w*sin(2.5*pi*$)">
                                          <p:val>
                                            <p:fltVal val="0"/>
                                          </p:val>
                                        </p:tav>
                                        <p:tav tm="100000">
                                          <p:val>
                                            <p:fltVal val="1"/>
                                          </p:val>
                                        </p:tav>
                                      </p:tavLst>
                                    </p:anim>
                                    <p:anim calcmode="lin" valueType="num">
                                      <p:cBhvr>
                                        <p:cTn id="121" dur="2000" fill="hold"/>
                                        <p:tgtEl>
                                          <p:spTgt spid="9"/>
                                        </p:tgtEl>
                                        <p:attrNameLst>
                                          <p:attrName>ppt_h</p:attrName>
                                        </p:attrNameLst>
                                      </p:cBhvr>
                                      <p:tavLst>
                                        <p:tav tm="0">
                                          <p:val>
                                            <p:strVal val="#ppt_h"/>
                                          </p:val>
                                        </p:tav>
                                        <p:tav tm="100000">
                                          <p:val>
                                            <p:strVal val="#ppt_h"/>
                                          </p:val>
                                        </p:tav>
                                      </p:tavLst>
                                    </p:anim>
                                  </p:childTnLst>
                                </p:cTn>
                              </p:par>
                              <p:par>
                                <p:cTn id="122" presetID="45" presetClass="entr" presetSubtype="0" repeatCount="indefinite" fill="hold" nodeType="withEffect">
                                  <p:stCondLst>
                                    <p:cond delay="0"/>
                                  </p:stCondLst>
                                  <p:childTnLst>
                                    <p:set>
                                      <p:cBhvr>
                                        <p:cTn id="123" dur="1" fill="hold">
                                          <p:stCondLst>
                                            <p:cond delay="0"/>
                                          </p:stCondLst>
                                        </p:cTn>
                                        <p:tgtEl>
                                          <p:spTgt spid="10"/>
                                        </p:tgtEl>
                                        <p:attrNameLst>
                                          <p:attrName>style.visibility</p:attrName>
                                        </p:attrNameLst>
                                      </p:cBhvr>
                                      <p:to>
                                        <p:strVal val="visible"/>
                                      </p:to>
                                    </p:set>
                                    <p:animEffect transition="in" filter="fade">
                                      <p:cBhvr>
                                        <p:cTn id="124" dur="2000"/>
                                        <p:tgtEl>
                                          <p:spTgt spid="10"/>
                                        </p:tgtEl>
                                      </p:cBhvr>
                                    </p:animEffect>
                                    <p:anim calcmode="lin" valueType="num">
                                      <p:cBhvr>
                                        <p:cTn id="125" dur="2000" fill="hold"/>
                                        <p:tgtEl>
                                          <p:spTgt spid="10"/>
                                        </p:tgtEl>
                                        <p:attrNameLst>
                                          <p:attrName>ppt_w</p:attrName>
                                        </p:attrNameLst>
                                      </p:cBhvr>
                                      <p:tavLst>
                                        <p:tav tm="0" fmla="#ppt_w*sin(2.5*pi*$)">
                                          <p:val>
                                            <p:fltVal val="0"/>
                                          </p:val>
                                        </p:tav>
                                        <p:tav tm="100000">
                                          <p:val>
                                            <p:fltVal val="1"/>
                                          </p:val>
                                        </p:tav>
                                      </p:tavLst>
                                    </p:anim>
                                    <p:anim calcmode="lin" valueType="num">
                                      <p:cBhvr>
                                        <p:cTn id="126" dur="2000" fill="hold"/>
                                        <p:tgtEl>
                                          <p:spTgt spid="10"/>
                                        </p:tgtEl>
                                        <p:attrNameLst>
                                          <p:attrName>ppt_h</p:attrName>
                                        </p:attrNameLst>
                                      </p:cBhvr>
                                      <p:tavLst>
                                        <p:tav tm="0">
                                          <p:val>
                                            <p:strVal val="#ppt_h"/>
                                          </p:val>
                                        </p:tav>
                                        <p:tav tm="100000">
                                          <p:val>
                                            <p:strVal val="#ppt_h"/>
                                          </p:val>
                                        </p:tav>
                                      </p:tavLst>
                                    </p:anim>
                                  </p:childTnLst>
                                </p:cTn>
                              </p:par>
                              <p:par>
                                <p:cTn id="127" presetID="45" presetClass="entr" presetSubtype="0" repeatCount="indefinite" fill="hold" nodeType="withEffect">
                                  <p:stCondLst>
                                    <p:cond delay="0"/>
                                  </p:stCondLst>
                                  <p:childTnLst>
                                    <p:set>
                                      <p:cBhvr>
                                        <p:cTn id="128" dur="1" fill="hold">
                                          <p:stCondLst>
                                            <p:cond delay="0"/>
                                          </p:stCondLst>
                                        </p:cTn>
                                        <p:tgtEl>
                                          <p:spTgt spid="11"/>
                                        </p:tgtEl>
                                        <p:attrNameLst>
                                          <p:attrName>style.visibility</p:attrName>
                                        </p:attrNameLst>
                                      </p:cBhvr>
                                      <p:to>
                                        <p:strVal val="visible"/>
                                      </p:to>
                                    </p:set>
                                    <p:animEffect transition="in" filter="fade">
                                      <p:cBhvr>
                                        <p:cTn id="129" dur="2000"/>
                                        <p:tgtEl>
                                          <p:spTgt spid="11"/>
                                        </p:tgtEl>
                                      </p:cBhvr>
                                    </p:animEffect>
                                    <p:anim calcmode="lin" valueType="num">
                                      <p:cBhvr>
                                        <p:cTn id="130" dur="2000" fill="hold"/>
                                        <p:tgtEl>
                                          <p:spTgt spid="11"/>
                                        </p:tgtEl>
                                        <p:attrNameLst>
                                          <p:attrName>ppt_w</p:attrName>
                                        </p:attrNameLst>
                                      </p:cBhvr>
                                      <p:tavLst>
                                        <p:tav tm="0" fmla="#ppt_w*sin(2.5*pi*$)">
                                          <p:val>
                                            <p:fltVal val="0"/>
                                          </p:val>
                                        </p:tav>
                                        <p:tav tm="100000">
                                          <p:val>
                                            <p:fltVal val="1"/>
                                          </p:val>
                                        </p:tav>
                                      </p:tavLst>
                                    </p:anim>
                                    <p:anim calcmode="lin" valueType="num">
                                      <p:cBhvr>
                                        <p:cTn id="131" dur="2000" fill="hold"/>
                                        <p:tgtEl>
                                          <p:spTgt spid="11"/>
                                        </p:tgtEl>
                                        <p:attrNameLst>
                                          <p:attrName>ppt_h</p:attrName>
                                        </p:attrNameLst>
                                      </p:cBhvr>
                                      <p:tavLst>
                                        <p:tav tm="0">
                                          <p:val>
                                            <p:strVal val="#ppt_h"/>
                                          </p:val>
                                        </p:tav>
                                        <p:tav tm="100000">
                                          <p:val>
                                            <p:strVal val="#ppt_h"/>
                                          </p:val>
                                        </p:tav>
                                      </p:tavLst>
                                    </p:anim>
                                  </p:childTnLst>
                                </p:cTn>
                              </p:par>
                              <p:par>
                                <p:cTn id="132" presetID="45" presetClass="entr" presetSubtype="0" repeatCount="indefinite" fill="hold" nodeType="withEffect">
                                  <p:stCondLst>
                                    <p:cond delay="0"/>
                                  </p:stCondLst>
                                  <p:childTnLst>
                                    <p:set>
                                      <p:cBhvr>
                                        <p:cTn id="133" dur="1" fill="hold">
                                          <p:stCondLst>
                                            <p:cond delay="0"/>
                                          </p:stCondLst>
                                        </p:cTn>
                                        <p:tgtEl>
                                          <p:spTgt spid="12"/>
                                        </p:tgtEl>
                                        <p:attrNameLst>
                                          <p:attrName>style.visibility</p:attrName>
                                        </p:attrNameLst>
                                      </p:cBhvr>
                                      <p:to>
                                        <p:strVal val="visible"/>
                                      </p:to>
                                    </p:set>
                                    <p:animEffect transition="in" filter="fade">
                                      <p:cBhvr>
                                        <p:cTn id="134" dur="2000"/>
                                        <p:tgtEl>
                                          <p:spTgt spid="12"/>
                                        </p:tgtEl>
                                      </p:cBhvr>
                                    </p:animEffect>
                                    <p:anim calcmode="lin" valueType="num">
                                      <p:cBhvr>
                                        <p:cTn id="135" dur="2000" fill="hold"/>
                                        <p:tgtEl>
                                          <p:spTgt spid="12"/>
                                        </p:tgtEl>
                                        <p:attrNameLst>
                                          <p:attrName>ppt_w</p:attrName>
                                        </p:attrNameLst>
                                      </p:cBhvr>
                                      <p:tavLst>
                                        <p:tav tm="0" fmla="#ppt_w*sin(2.5*pi*$)">
                                          <p:val>
                                            <p:fltVal val="0"/>
                                          </p:val>
                                        </p:tav>
                                        <p:tav tm="100000">
                                          <p:val>
                                            <p:fltVal val="1"/>
                                          </p:val>
                                        </p:tav>
                                      </p:tavLst>
                                    </p:anim>
                                    <p:anim calcmode="lin" valueType="num">
                                      <p:cBhvr>
                                        <p:cTn id="136" dur="2000" fill="hold"/>
                                        <p:tgtEl>
                                          <p:spTgt spid="12"/>
                                        </p:tgtEl>
                                        <p:attrNameLst>
                                          <p:attrName>ppt_h</p:attrName>
                                        </p:attrNameLst>
                                      </p:cBhvr>
                                      <p:tavLst>
                                        <p:tav tm="0">
                                          <p:val>
                                            <p:strVal val="#ppt_h"/>
                                          </p:val>
                                        </p:tav>
                                        <p:tav tm="100000">
                                          <p:val>
                                            <p:strVal val="#ppt_h"/>
                                          </p:val>
                                        </p:tav>
                                      </p:tavLst>
                                    </p:anim>
                                  </p:childTnLst>
                                </p:cTn>
                              </p:par>
                              <p:par>
                                <p:cTn id="137" presetID="45" presetClass="entr" presetSubtype="0" repeatCount="indefinite" fill="hold" nodeType="withEffect">
                                  <p:stCondLst>
                                    <p:cond delay="0"/>
                                  </p:stCondLst>
                                  <p:childTnLst>
                                    <p:set>
                                      <p:cBhvr>
                                        <p:cTn id="138" dur="1" fill="hold">
                                          <p:stCondLst>
                                            <p:cond delay="0"/>
                                          </p:stCondLst>
                                        </p:cTn>
                                        <p:tgtEl>
                                          <p:spTgt spid="13"/>
                                        </p:tgtEl>
                                        <p:attrNameLst>
                                          <p:attrName>style.visibility</p:attrName>
                                        </p:attrNameLst>
                                      </p:cBhvr>
                                      <p:to>
                                        <p:strVal val="visible"/>
                                      </p:to>
                                    </p:set>
                                    <p:animEffect transition="in" filter="fade">
                                      <p:cBhvr>
                                        <p:cTn id="139" dur="2000"/>
                                        <p:tgtEl>
                                          <p:spTgt spid="13"/>
                                        </p:tgtEl>
                                      </p:cBhvr>
                                    </p:animEffect>
                                    <p:anim calcmode="lin" valueType="num">
                                      <p:cBhvr>
                                        <p:cTn id="140" dur="2000" fill="hold"/>
                                        <p:tgtEl>
                                          <p:spTgt spid="13"/>
                                        </p:tgtEl>
                                        <p:attrNameLst>
                                          <p:attrName>ppt_w</p:attrName>
                                        </p:attrNameLst>
                                      </p:cBhvr>
                                      <p:tavLst>
                                        <p:tav tm="0" fmla="#ppt_w*sin(2.5*pi*$)">
                                          <p:val>
                                            <p:fltVal val="0"/>
                                          </p:val>
                                        </p:tav>
                                        <p:tav tm="100000">
                                          <p:val>
                                            <p:fltVal val="1"/>
                                          </p:val>
                                        </p:tav>
                                      </p:tavLst>
                                    </p:anim>
                                    <p:anim calcmode="lin" valueType="num">
                                      <p:cBhvr>
                                        <p:cTn id="141" dur="2000" fill="hold"/>
                                        <p:tgtEl>
                                          <p:spTgt spid="13"/>
                                        </p:tgtEl>
                                        <p:attrNameLst>
                                          <p:attrName>ppt_h</p:attrName>
                                        </p:attrNameLst>
                                      </p:cBhvr>
                                      <p:tavLst>
                                        <p:tav tm="0">
                                          <p:val>
                                            <p:strVal val="#ppt_h"/>
                                          </p:val>
                                        </p:tav>
                                        <p:tav tm="100000">
                                          <p:val>
                                            <p:strVal val="#ppt_h"/>
                                          </p:val>
                                        </p:tav>
                                      </p:tavLst>
                                    </p:anim>
                                  </p:childTnLst>
                                </p:cTn>
                              </p:par>
                              <p:par>
                                <p:cTn id="142" presetID="45" presetClass="entr" presetSubtype="0" repeatCount="indefinite" fill="hold" nodeType="withEffect">
                                  <p:stCondLst>
                                    <p:cond delay="0"/>
                                  </p:stCondLst>
                                  <p:childTnLst>
                                    <p:set>
                                      <p:cBhvr>
                                        <p:cTn id="143" dur="1" fill="hold">
                                          <p:stCondLst>
                                            <p:cond delay="0"/>
                                          </p:stCondLst>
                                        </p:cTn>
                                        <p:tgtEl>
                                          <p:spTgt spid="14"/>
                                        </p:tgtEl>
                                        <p:attrNameLst>
                                          <p:attrName>style.visibility</p:attrName>
                                        </p:attrNameLst>
                                      </p:cBhvr>
                                      <p:to>
                                        <p:strVal val="visible"/>
                                      </p:to>
                                    </p:set>
                                    <p:animEffect transition="in" filter="fade">
                                      <p:cBhvr>
                                        <p:cTn id="144" dur="2000"/>
                                        <p:tgtEl>
                                          <p:spTgt spid="14"/>
                                        </p:tgtEl>
                                      </p:cBhvr>
                                    </p:animEffect>
                                    <p:anim calcmode="lin" valueType="num">
                                      <p:cBhvr>
                                        <p:cTn id="145" dur="2000" fill="hold"/>
                                        <p:tgtEl>
                                          <p:spTgt spid="14"/>
                                        </p:tgtEl>
                                        <p:attrNameLst>
                                          <p:attrName>ppt_w</p:attrName>
                                        </p:attrNameLst>
                                      </p:cBhvr>
                                      <p:tavLst>
                                        <p:tav tm="0" fmla="#ppt_w*sin(2.5*pi*$)">
                                          <p:val>
                                            <p:fltVal val="0"/>
                                          </p:val>
                                        </p:tav>
                                        <p:tav tm="100000">
                                          <p:val>
                                            <p:fltVal val="1"/>
                                          </p:val>
                                        </p:tav>
                                      </p:tavLst>
                                    </p:anim>
                                    <p:anim calcmode="lin" valueType="num">
                                      <p:cBhvr>
                                        <p:cTn id="146" dur="2000" fill="hold"/>
                                        <p:tgtEl>
                                          <p:spTgt spid="14"/>
                                        </p:tgtEl>
                                        <p:attrNameLst>
                                          <p:attrName>ppt_h</p:attrName>
                                        </p:attrNameLst>
                                      </p:cBhvr>
                                      <p:tavLst>
                                        <p:tav tm="0">
                                          <p:val>
                                            <p:strVal val="#ppt_h"/>
                                          </p:val>
                                        </p:tav>
                                        <p:tav tm="100000">
                                          <p:val>
                                            <p:strVal val="#ppt_h"/>
                                          </p:val>
                                        </p:tav>
                                      </p:tavLst>
                                    </p:anim>
                                  </p:childTnLst>
                                </p:cTn>
                              </p:par>
                              <p:par>
                                <p:cTn id="147" presetID="45" presetClass="entr" presetSubtype="0" repeatCount="indefinite" fill="hold" nodeType="withEffect">
                                  <p:stCondLst>
                                    <p:cond delay="0"/>
                                  </p:stCondLst>
                                  <p:childTnLst>
                                    <p:set>
                                      <p:cBhvr>
                                        <p:cTn id="148" dur="1" fill="hold">
                                          <p:stCondLst>
                                            <p:cond delay="0"/>
                                          </p:stCondLst>
                                        </p:cTn>
                                        <p:tgtEl>
                                          <p:spTgt spid="15"/>
                                        </p:tgtEl>
                                        <p:attrNameLst>
                                          <p:attrName>style.visibility</p:attrName>
                                        </p:attrNameLst>
                                      </p:cBhvr>
                                      <p:to>
                                        <p:strVal val="visible"/>
                                      </p:to>
                                    </p:set>
                                    <p:animEffect transition="in" filter="fade">
                                      <p:cBhvr>
                                        <p:cTn id="149" dur="2000"/>
                                        <p:tgtEl>
                                          <p:spTgt spid="15"/>
                                        </p:tgtEl>
                                      </p:cBhvr>
                                    </p:animEffect>
                                    <p:anim calcmode="lin" valueType="num">
                                      <p:cBhvr>
                                        <p:cTn id="150" dur="2000" fill="hold"/>
                                        <p:tgtEl>
                                          <p:spTgt spid="15"/>
                                        </p:tgtEl>
                                        <p:attrNameLst>
                                          <p:attrName>ppt_w</p:attrName>
                                        </p:attrNameLst>
                                      </p:cBhvr>
                                      <p:tavLst>
                                        <p:tav tm="0" fmla="#ppt_w*sin(2.5*pi*$)">
                                          <p:val>
                                            <p:fltVal val="0"/>
                                          </p:val>
                                        </p:tav>
                                        <p:tav tm="100000">
                                          <p:val>
                                            <p:fltVal val="1"/>
                                          </p:val>
                                        </p:tav>
                                      </p:tavLst>
                                    </p:anim>
                                    <p:anim calcmode="lin" valueType="num">
                                      <p:cBhvr>
                                        <p:cTn id="151" dur="2000" fill="hold"/>
                                        <p:tgtEl>
                                          <p:spTgt spid="15"/>
                                        </p:tgtEl>
                                        <p:attrNameLst>
                                          <p:attrName>ppt_h</p:attrName>
                                        </p:attrNameLst>
                                      </p:cBhvr>
                                      <p:tavLst>
                                        <p:tav tm="0">
                                          <p:val>
                                            <p:strVal val="#ppt_h"/>
                                          </p:val>
                                        </p:tav>
                                        <p:tav tm="100000">
                                          <p:val>
                                            <p:strVal val="#ppt_h"/>
                                          </p:val>
                                        </p:tav>
                                      </p:tavLst>
                                    </p:anim>
                                  </p:childTnLst>
                                </p:cTn>
                              </p:par>
                              <p:par>
                                <p:cTn id="152" presetID="45" presetClass="entr" presetSubtype="0" repeatCount="indefinite" fill="hold" nodeType="withEffect">
                                  <p:stCondLst>
                                    <p:cond delay="0"/>
                                  </p:stCondLst>
                                  <p:childTnLst>
                                    <p:set>
                                      <p:cBhvr>
                                        <p:cTn id="153" dur="1" fill="hold">
                                          <p:stCondLst>
                                            <p:cond delay="0"/>
                                          </p:stCondLst>
                                        </p:cTn>
                                        <p:tgtEl>
                                          <p:spTgt spid="16"/>
                                        </p:tgtEl>
                                        <p:attrNameLst>
                                          <p:attrName>style.visibility</p:attrName>
                                        </p:attrNameLst>
                                      </p:cBhvr>
                                      <p:to>
                                        <p:strVal val="visible"/>
                                      </p:to>
                                    </p:set>
                                    <p:animEffect transition="in" filter="fade">
                                      <p:cBhvr>
                                        <p:cTn id="154" dur="2000"/>
                                        <p:tgtEl>
                                          <p:spTgt spid="16"/>
                                        </p:tgtEl>
                                      </p:cBhvr>
                                    </p:animEffect>
                                    <p:anim calcmode="lin" valueType="num">
                                      <p:cBhvr>
                                        <p:cTn id="155" dur="2000" fill="hold"/>
                                        <p:tgtEl>
                                          <p:spTgt spid="16"/>
                                        </p:tgtEl>
                                        <p:attrNameLst>
                                          <p:attrName>ppt_w</p:attrName>
                                        </p:attrNameLst>
                                      </p:cBhvr>
                                      <p:tavLst>
                                        <p:tav tm="0" fmla="#ppt_w*sin(2.5*pi*$)">
                                          <p:val>
                                            <p:fltVal val="0"/>
                                          </p:val>
                                        </p:tav>
                                        <p:tav tm="100000">
                                          <p:val>
                                            <p:fltVal val="1"/>
                                          </p:val>
                                        </p:tav>
                                      </p:tavLst>
                                    </p:anim>
                                    <p:anim calcmode="lin" valueType="num">
                                      <p:cBhvr>
                                        <p:cTn id="156" dur="2000" fill="hold"/>
                                        <p:tgtEl>
                                          <p:spTgt spid="16"/>
                                        </p:tgtEl>
                                        <p:attrNameLst>
                                          <p:attrName>ppt_h</p:attrName>
                                        </p:attrNameLst>
                                      </p:cBhvr>
                                      <p:tavLst>
                                        <p:tav tm="0">
                                          <p:val>
                                            <p:strVal val="#ppt_h"/>
                                          </p:val>
                                        </p:tav>
                                        <p:tav tm="100000">
                                          <p:val>
                                            <p:strVal val="#ppt_h"/>
                                          </p:val>
                                        </p:tav>
                                      </p:tavLst>
                                    </p:anim>
                                  </p:childTnLst>
                                </p:cTn>
                              </p:par>
                              <p:par>
                                <p:cTn id="157" presetID="45" presetClass="entr" presetSubtype="0" repeatCount="indefinite" fill="hold" nodeType="withEffect">
                                  <p:stCondLst>
                                    <p:cond delay="0"/>
                                  </p:stCondLst>
                                  <p:childTnLst>
                                    <p:set>
                                      <p:cBhvr>
                                        <p:cTn id="158" dur="1" fill="hold">
                                          <p:stCondLst>
                                            <p:cond delay="0"/>
                                          </p:stCondLst>
                                        </p:cTn>
                                        <p:tgtEl>
                                          <p:spTgt spid="17"/>
                                        </p:tgtEl>
                                        <p:attrNameLst>
                                          <p:attrName>style.visibility</p:attrName>
                                        </p:attrNameLst>
                                      </p:cBhvr>
                                      <p:to>
                                        <p:strVal val="visible"/>
                                      </p:to>
                                    </p:set>
                                    <p:animEffect transition="in" filter="fade">
                                      <p:cBhvr>
                                        <p:cTn id="159" dur="2000"/>
                                        <p:tgtEl>
                                          <p:spTgt spid="17"/>
                                        </p:tgtEl>
                                      </p:cBhvr>
                                    </p:animEffect>
                                    <p:anim calcmode="lin" valueType="num">
                                      <p:cBhvr>
                                        <p:cTn id="160" dur="2000" fill="hold"/>
                                        <p:tgtEl>
                                          <p:spTgt spid="17"/>
                                        </p:tgtEl>
                                        <p:attrNameLst>
                                          <p:attrName>ppt_w</p:attrName>
                                        </p:attrNameLst>
                                      </p:cBhvr>
                                      <p:tavLst>
                                        <p:tav tm="0" fmla="#ppt_w*sin(2.5*pi*$)">
                                          <p:val>
                                            <p:fltVal val="0"/>
                                          </p:val>
                                        </p:tav>
                                        <p:tav tm="100000">
                                          <p:val>
                                            <p:fltVal val="1"/>
                                          </p:val>
                                        </p:tav>
                                      </p:tavLst>
                                    </p:anim>
                                    <p:anim calcmode="lin" valueType="num">
                                      <p:cBhvr>
                                        <p:cTn id="161" dur="2000" fill="hold"/>
                                        <p:tgtEl>
                                          <p:spTgt spid="17"/>
                                        </p:tgtEl>
                                        <p:attrNameLst>
                                          <p:attrName>ppt_h</p:attrName>
                                        </p:attrNameLst>
                                      </p:cBhvr>
                                      <p:tavLst>
                                        <p:tav tm="0">
                                          <p:val>
                                            <p:strVal val="#ppt_h"/>
                                          </p:val>
                                        </p:tav>
                                        <p:tav tm="100000">
                                          <p:val>
                                            <p:strVal val="#ppt_h"/>
                                          </p:val>
                                        </p:tav>
                                      </p:tavLst>
                                    </p:anim>
                                  </p:childTnLst>
                                </p:cTn>
                              </p:par>
                            </p:childTnLst>
                          </p:cTn>
                        </p:par>
                        <p:par>
                          <p:cTn id="162" fill="hold">
                            <p:stCondLst>
                              <p:cond delay="2000"/>
                            </p:stCondLst>
                            <p:childTnLst>
                              <p:par>
                                <p:cTn id="163" presetID="2" presetClass="entr" presetSubtype="9" fill="hold" nodeType="afterEffect">
                                  <p:stCondLst>
                                    <p:cond delay="0"/>
                                  </p:stCondLst>
                                  <p:childTnLst>
                                    <p:set>
                                      <p:cBhvr>
                                        <p:cTn id="164" dur="1" fill="hold">
                                          <p:stCondLst>
                                            <p:cond delay="0"/>
                                          </p:stCondLst>
                                        </p:cTn>
                                        <p:tgtEl>
                                          <p:spTgt spid="21"/>
                                        </p:tgtEl>
                                        <p:attrNameLst>
                                          <p:attrName>style.visibility</p:attrName>
                                        </p:attrNameLst>
                                      </p:cBhvr>
                                      <p:to>
                                        <p:strVal val="visible"/>
                                      </p:to>
                                    </p:set>
                                    <p:anim calcmode="lin" valueType="num">
                                      <p:cBhvr additive="base">
                                        <p:cTn id="165" dur="500" fill="hold"/>
                                        <p:tgtEl>
                                          <p:spTgt spid="21"/>
                                        </p:tgtEl>
                                        <p:attrNameLst>
                                          <p:attrName>ppt_x</p:attrName>
                                        </p:attrNameLst>
                                      </p:cBhvr>
                                      <p:tavLst>
                                        <p:tav tm="0">
                                          <p:val>
                                            <p:strVal val="0-#ppt_w/2"/>
                                          </p:val>
                                        </p:tav>
                                        <p:tav tm="100000">
                                          <p:val>
                                            <p:strVal val="#ppt_x"/>
                                          </p:val>
                                        </p:tav>
                                      </p:tavLst>
                                    </p:anim>
                                    <p:anim calcmode="lin" valueType="num">
                                      <p:cBhvr additive="base">
                                        <p:cTn id="166" dur="500" fill="hold"/>
                                        <p:tgtEl>
                                          <p:spTgt spid="21"/>
                                        </p:tgtEl>
                                        <p:attrNameLst>
                                          <p:attrName>ppt_y</p:attrName>
                                        </p:attrNameLst>
                                      </p:cBhvr>
                                      <p:tavLst>
                                        <p:tav tm="0">
                                          <p:val>
                                            <p:strVal val="0-#ppt_h/2"/>
                                          </p:val>
                                        </p:tav>
                                        <p:tav tm="100000">
                                          <p:val>
                                            <p:strVal val="#ppt_y"/>
                                          </p:val>
                                        </p:tav>
                                      </p:tavLst>
                                    </p:anim>
                                  </p:childTnLst>
                                </p:cTn>
                              </p:par>
                              <p:par>
                                <p:cTn id="167" presetID="2" presetClass="entr" presetSubtype="1" fill="hold" nodeType="withEffect">
                                  <p:stCondLst>
                                    <p:cond delay="0"/>
                                  </p:stCondLst>
                                  <p:childTnLst>
                                    <p:set>
                                      <p:cBhvr>
                                        <p:cTn id="168" dur="1" fill="hold">
                                          <p:stCondLst>
                                            <p:cond delay="0"/>
                                          </p:stCondLst>
                                        </p:cTn>
                                        <p:tgtEl>
                                          <p:spTgt spid="20"/>
                                        </p:tgtEl>
                                        <p:attrNameLst>
                                          <p:attrName>style.visibility</p:attrName>
                                        </p:attrNameLst>
                                      </p:cBhvr>
                                      <p:to>
                                        <p:strVal val="visible"/>
                                      </p:to>
                                    </p:set>
                                    <p:anim calcmode="lin" valueType="num">
                                      <p:cBhvr additive="base">
                                        <p:cTn id="169" dur="500" fill="hold"/>
                                        <p:tgtEl>
                                          <p:spTgt spid="20"/>
                                        </p:tgtEl>
                                        <p:attrNameLst>
                                          <p:attrName>ppt_x</p:attrName>
                                        </p:attrNameLst>
                                      </p:cBhvr>
                                      <p:tavLst>
                                        <p:tav tm="0">
                                          <p:val>
                                            <p:strVal val="#ppt_x"/>
                                          </p:val>
                                        </p:tav>
                                        <p:tav tm="100000">
                                          <p:val>
                                            <p:strVal val="#ppt_x"/>
                                          </p:val>
                                        </p:tav>
                                      </p:tavLst>
                                    </p:anim>
                                    <p:anim calcmode="lin" valueType="num">
                                      <p:cBhvr additive="base">
                                        <p:cTn id="170" dur="500" fill="hold"/>
                                        <p:tgtEl>
                                          <p:spTgt spid="20"/>
                                        </p:tgtEl>
                                        <p:attrNameLst>
                                          <p:attrName>ppt_y</p:attrName>
                                        </p:attrNameLst>
                                      </p:cBhvr>
                                      <p:tavLst>
                                        <p:tav tm="0">
                                          <p:val>
                                            <p:strVal val="0-#ppt_h/2"/>
                                          </p:val>
                                        </p:tav>
                                        <p:tav tm="100000">
                                          <p:val>
                                            <p:strVal val="#ppt_y"/>
                                          </p:val>
                                        </p:tav>
                                      </p:tavLst>
                                    </p:anim>
                                  </p:childTnLst>
                                </p:cTn>
                              </p:par>
                              <p:par>
                                <p:cTn id="171" presetID="2" presetClass="entr" presetSubtype="1" fill="hold" nodeType="withEffect">
                                  <p:stCondLst>
                                    <p:cond delay="0"/>
                                  </p:stCondLst>
                                  <p:childTnLst>
                                    <p:set>
                                      <p:cBhvr>
                                        <p:cTn id="172" dur="1" fill="hold">
                                          <p:stCondLst>
                                            <p:cond delay="0"/>
                                          </p:stCondLst>
                                        </p:cTn>
                                        <p:tgtEl>
                                          <p:spTgt spid="19"/>
                                        </p:tgtEl>
                                        <p:attrNameLst>
                                          <p:attrName>style.visibility</p:attrName>
                                        </p:attrNameLst>
                                      </p:cBhvr>
                                      <p:to>
                                        <p:strVal val="visible"/>
                                      </p:to>
                                    </p:set>
                                    <p:anim calcmode="lin" valueType="num">
                                      <p:cBhvr additive="base">
                                        <p:cTn id="173" dur="500" fill="hold"/>
                                        <p:tgtEl>
                                          <p:spTgt spid="19"/>
                                        </p:tgtEl>
                                        <p:attrNameLst>
                                          <p:attrName>ppt_x</p:attrName>
                                        </p:attrNameLst>
                                      </p:cBhvr>
                                      <p:tavLst>
                                        <p:tav tm="0">
                                          <p:val>
                                            <p:strVal val="#ppt_x"/>
                                          </p:val>
                                        </p:tav>
                                        <p:tav tm="100000">
                                          <p:val>
                                            <p:strVal val="#ppt_x"/>
                                          </p:val>
                                        </p:tav>
                                      </p:tavLst>
                                    </p:anim>
                                    <p:anim calcmode="lin" valueType="num">
                                      <p:cBhvr additive="base">
                                        <p:cTn id="17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37279" r="31239"/>
          <a:stretch/>
        </p:blipFill>
        <p:spPr>
          <a:xfrm>
            <a:off x="319448" y="543576"/>
            <a:ext cx="3157398" cy="5641470"/>
          </a:xfrm>
        </p:spPr>
      </p:pic>
      <p:sp>
        <p:nvSpPr>
          <p:cNvPr id="5" name="Rounded Rectangle 4"/>
          <p:cNvSpPr/>
          <p:nvPr/>
        </p:nvSpPr>
        <p:spPr>
          <a:xfrm>
            <a:off x="4580344" y="543576"/>
            <a:ext cx="5680075"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4000" b="1" dirty="0">
                <a:ln w="12700" cmpd="sng">
                  <a:solidFill>
                    <a:schemeClr val="tx1"/>
                  </a:solidFill>
                  <a:prstDash val="solid"/>
                </a:ln>
                <a:solidFill>
                  <a:schemeClr val="accent4"/>
                </a:solidFill>
                <a:cs typeface="B Titr" panose="00000700000000000000" pitchFamily="2" charset="-78"/>
              </a:rPr>
              <a:t>تعریف اعتیاد دیجیتال</a:t>
            </a:r>
            <a:endParaRPr lang="en-US" sz="4000" b="1" dirty="0">
              <a:ln w="12700" cmpd="sng">
                <a:solidFill>
                  <a:schemeClr val="tx1"/>
                </a:solidFill>
                <a:prstDash val="solid"/>
              </a:ln>
              <a:solidFill>
                <a:schemeClr val="accent4"/>
              </a:solidFill>
              <a:cs typeface="B Titr" panose="00000700000000000000" pitchFamily="2" charset="-78"/>
            </a:endParaRPr>
          </a:p>
        </p:txBody>
      </p:sp>
      <p:sp>
        <p:nvSpPr>
          <p:cNvPr id="6" name="Content Placeholder 2"/>
          <p:cNvSpPr txBox="1">
            <a:spLocks/>
          </p:cNvSpPr>
          <p:nvPr/>
        </p:nvSpPr>
        <p:spPr>
          <a:xfrm>
            <a:off x="3880933" y="2045359"/>
            <a:ext cx="7078895" cy="33757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lnSpc>
                <a:spcPct val="100000"/>
              </a:lnSpc>
              <a:buNone/>
            </a:pPr>
            <a:r>
              <a:rPr lang="fa-IR" sz="4000" b="1" dirty="0">
                <a:solidFill>
                  <a:srgbClr val="002060"/>
                </a:solidFill>
                <a:latin typeface="+mj-lt"/>
                <a:ea typeface="+mj-ea"/>
                <a:cs typeface="B Yagut" panose="00000400000000000000" pitchFamily="2" charset="-78"/>
              </a:rPr>
              <a:t>اعتیاد دیجیتال، به زبان ساده، یعنی فردی برای انجام کارهای غیرضروری و به‌صورت روزانه، بیش از هشت ساعت از رسانه‌ها استفاده کند. به این نوع اعتیاد </a:t>
            </a:r>
            <a:r>
              <a:rPr lang="fa-IR" sz="4000" b="1" dirty="0">
                <a:solidFill>
                  <a:srgbClr val="FF0000"/>
                </a:solidFill>
                <a:latin typeface="+mj-lt"/>
                <a:ea typeface="+mj-ea"/>
                <a:cs typeface="B Yagut" panose="00000400000000000000" pitchFamily="2" charset="-78"/>
              </a:rPr>
              <a:t>«اعتیاد دیجیتال» </a:t>
            </a:r>
            <a:r>
              <a:rPr lang="fa-IR" sz="4000" b="1" dirty="0">
                <a:solidFill>
                  <a:srgbClr val="002060"/>
                </a:solidFill>
                <a:latin typeface="+mj-lt"/>
                <a:ea typeface="+mj-ea"/>
                <a:cs typeface="B Yagut" panose="00000400000000000000" pitchFamily="2" charset="-78"/>
              </a:rPr>
              <a:t>می‌گویند.</a:t>
            </a:r>
            <a:endParaRPr lang="en-US" sz="4000" dirty="0">
              <a:ln>
                <a:solidFill>
                  <a:schemeClr val="tx1"/>
                </a:solidFill>
              </a:ln>
              <a:cs typeface="B Yagut" panose="00000400000000000000" pitchFamily="2" charset="-78"/>
            </a:endParaRPr>
          </a:p>
        </p:txBody>
      </p:sp>
    </p:spTree>
    <p:extLst>
      <p:ext uri="{BB962C8B-B14F-4D97-AF65-F5344CB8AC3E}">
        <p14:creationId xmlns:p14="http://schemas.microsoft.com/office/powerpoint/2010/main" val="15896863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80000" fill="hold" nodeType="clickEffect" p14:presetBounceEnd="8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80000">
                                          <p:cBhvr additive="base">
                                            <p:cTn id="13" dur="20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14"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8000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0-#ppt_w/2"/>
                                              </p:val>
                                            </p:tav>
                                            <p:tav tm="100000">
                                              <p:val>
                                                <p:strVal val="#ppt_x"/>
                                              </p:val>
                                            </p:tav>
                                          </p:tavLst>
                                        </p:anim>
                                        <p:anim calcmode="lin" valueType="num">
                                          <p:cBhvr additive="base">
                                            <p:cTn id="14"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881742" y="426692"/>
            <a:ext cx="10505376" cy="2462363"/>
          </a:xfrm>
        </p:spPr>
        <p:txBody>
          <a:bodyPr>
            <a:noAutofit/>
          </a:bodyPr>
          <a:lstStyle/>
          <a:p>
            <a:pPr algn="justLow" rtl="1"/>
            <a:r>
              <a:rPr lang="fa-IR" sz="3200" b="1" dirty="0">
                <a:solidFill>
                  <a:srgbClr val="002060"/>
                </a:solidFill>
                <a:cs typeface="B Yagut" panose="00000400000000000000" pitchFamily="2" charset="-78"/>
              </a:rPr>
              <a:t>طبق آمار رسمی،‌ </a:t>
            </a:r>
            <a:r>
              <a:rPr lang="fa-IR" sz="3200" b="1" dirty="0">
                <a:solidFill>
                  <a:srgbClr val="FF0000"/>
                </a:solidFill>
                <a:cs typeface="B Yagut" panose="00000400000000000000" pitchFamily="2" charset="-78"/>
              </a:rPr>
              <a:t>حدود ۶۰۰ میلیون </a:t>
            </a:r>
            <a:r>
              <a:rPr lang="fa-IR" sz="3200" b="1" dirty="0">
                <a:solidFill>
                  <a:srgbClr val="002060"/>
                </a:solidFill>
                <a:cs typeface="B Yagut" panose="00000400000000000000" pitchFamily="2" charset="-78"/>
              </a:rPr>
              <a:t>نفر در جهان، از اعتیاد به شبکه‌های اجتماعی  رنج می‌برند که شدیدتر از اعتیاد به الکل و مواد مخدر و سیگار است. همچنین‌ تحقیقات نشان می‌دهد اعتیاد به شبکه‌های اجتماعی موجب افزایش اضطراب و افسردگی و تمایل به خودکشی در افراد می‌شود.</a:t>
            </a:r>
            <a:endParaRPr lang="en-US" sz="3200" b="1" dirty="0">
              <a:cs typeface="B Yagut" panose="00000400000000000000" pitchFamily="2" charset="-78"/>
            </a:endParaRPr>
          </a:p>
        </p:txBody>
      </p:sp>
      <p:pic>
        <p:nvPicPr>
          <p:cNvPr id="10" name="Content Placeholder 3"/>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9780" b="100000" l="9987" r="89747"/>
                    </a14:imgEffect>
                  </a14:imgLayer>
                </a14:imgProps>
              </a:ext>
              <a:ext uri="{28A0092B-C50C-407E-A947-70E740481C1C}">
                <a14:useLocalDpi xmlns:a14="http://schemas.microsoft.com/office/drawing/2010/main" val="0"/>
              </a:ext>
            </a:extLst>
          </a:blip>
          <a:srcRect l="31135" t="34903"/>
          <a:stretch/>
        </p:blipFill>
        <p:spPr>
          <a:xfrm>
            <a:off x="8401883" y="2889055"/>
            <a:ext cx="6341438" cy="3998286"/>
          </a:xfrm>
        </p:spPr>
      </p:pic>
      <p:pic>
        <p:nvPicPr>
          <p:cNvPr id="11" name="Picture 10"/>
          <p:cNvPicPr>
            <a:picLocks noChangeAspect="1"/>
          </p:cNvPicPr>
          <p:nvPr/>
        </p:nvPicPr>
        <p:blipFill rotWithShape="1">
          <a:blip r:embed="rId5" cstate="print">
            <a:extLst>
              <a:ext uri="{BEBA8EAE-BF5A-486C-A8C5-ECC9F3942E4B}">
                <a14:imgProps xmlns:a14="http://schemas.microsoft.com/office/drawing/2010/main">
                  <a14:imgLayer r:embed="rId4">
                    <a14:imgEffect>
                      <a14:backgroundRemoval t="0" b="32735" l="0" r="100000">
                        <a14:foregroundMark x1="31025" y1="11377" x2="31025" y2="11377"/>
                        <a14:foregroundMark x1="31425" y1="14770" x2="31425" y2="14770"/>
                        <a14:foregroundMark x1="27563" y1="13174" x2="27563" y2="13174"/>
                        <a14:foregroundMark x1="22503" y1="14371" x2="22503" y2="14371"/>
                        <a14:foregroundMark x1="19840" y1="13972" x2="19840" y2="13972"/>
                        <a14:foregroundMark x1="17044" y1="14172" x2="17044" y2="14172"/>
                        <a14:foregroundMark x1="18509" y1="14172" x2="18509" y2="14172"/>
                        <a14:foregroundMark x1="22636" y1="14371" x2="26897" y2="13772"/>
                        <a14:foregroundMark x1="25566" y1="13772" x2="29028" y2="12974"/>
                      </a14:backgroundRemoval>
                    </a14:imgEffect>
                  </a14:imgLayer>
                </a14:imgProps>
              </a:ext>
              <a:ext uri="{28A0092B-C50C-407E-A947-70E740481C1C}">
                <a14:useLocalDpi xmlns:a14="http://schemas.microsoft.com/office/drawing/2010/main" val="0"/>
              </a:ext>
            </a:extLst>
          </a:blip>
          <a:srcRect l="-1" r="15823" b="75009"/>
          <a:stretch/>
        </p:blipFill>
        <p:spPr>
          <a:xfrm rot="240766">
            <a:off x="1355296" y="4772646"/>
            <a:ext cx="6924066" cy="1371085"/>
          </a:xfrm>
          <a:prstGeom prst="rect">
            <a:avLst/>
          </a:prstGeom>
        </p:spPr>
      </p:pic>
      <p:pic>
        <p:nvPicPr>
          <p:cNvPr id="12" name="Picture 11"/>
          <p:cNvPicPr>
            <a:picLocks noChangeAspect="1"/>
          </p:cNvPicPr>
          <p:nvPr/>
        </p:nvPicPr>
        <p:blipFill rotWithShape="1">
          <a:blip r:embed="rId6" cstate="print">
            <a:extLst>
              <a:ext uri="{BEBA8EAE-BF5A-486C-A8C5-ECC9F3942E4B}">
                <a14:imgProps xmlns:a14="http://schemas.microsoft.com/office/drawing/2010/main">
                  <a14:imgLayer r:embed="rId4">
                    <a14:imgEffect>
                      <a14:backgroundRemoval t="12575" b="38124" l="0" r="85087">
                        <a14:foregroundMark x1="29694" y1="26747" x2="29694" y2="26747"/>
                        <a14:foregroundMark x1="43808" y1="26747" x2="43808" y2="26747"/>
                        <a14:foregroundMark x1="69241" y1="27545" x2="69241" y2="27545"/>
                      </a14:backgroundRemoval>
                    </a14:imgEffect>
                  </a14:imgLayer>
                </a14:imgProps>
              </a:ext>
              <a:ext uri="{28A0092B-C50C-407E-A947-70E740481C1C}">
                <a14:useLocalDpi xmlns:a14="http://schemas.microsoft.com/office/drawing/2010/main" val="0"/>
              </a:ext>
            </a:extLst>
          </a:blip>
          <a:srcRect t="19730" r="25179"/>
          <a:stretch/>
        </p:blipFill>
        <p:spPr>
          <a:xfrm>
            <a:off x="-248125" y="5842000"/>
            <a:ext cx="7334726" cy="5248516"/>
          </a:xfrm>
          <a:prstGeom prst="rect">
            <a:avLst/>
          </a:prstGeom>
        </p:spPr>
      </p:pic>
      <p:pic>
        <p:nvPicPr>
          <p:cNvPr id="13" name="Picture 12"/>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0" b="100000" l="0" r="100000">
                        <a14:foregroundMark x1="42917" y1="73182" x2="27656" y2="82721"/>
                        <a14:foregroundMark x1="32865" y1="49257" x2="18854" y2="57858"/>
                        <a14:foregroundMark x1="25104" y1="60438" x2="34583" y2="54183"/>
                      </a14:backgroundRemoval>
                    </a14:imgEffect>
                  </a14:imgLayer>
                </a14:imgProps>
              </a:ext>
              <a:ext uri="{28A0092B-C50C-407E-A947-70E740481C1C}">
                <a14:useLocalDpi xmlns:a14="http://schemas.microsoft.com/office/drawing/2010/main" val="0"/>
              </a:ext>
            </a:extLst>
          </a:blip>
          <a:srcRect l="17776" t="14821" r="9908" b="13527"/>
          <a:stretch/>
        </p:blipFill>
        <p:spPr>
          <a:xfrm>
            <a:off x="428217" y="3069771"/>
            <a:ext cx="3963961" cy="2616338"/>
          </a:xfrm>
          <a:prstGeom prst="rect">
            <a:avLst/>
          </a:prstGeom>
        </p:spPr>
      </p:pic>
    </p:spTree>
    <p:extLst>
      <p:ext uri="{BB962C8B-B14F-4D97-AF65-F5344CB8AC3E}">
        <p14:creationId xmlns:p14="http://schemas.microsoft.com/office/powerpoint/2010/main" val="18531858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14147" b="10483"/>
          <a:stretch/>
        </p:blipFill>
        <p:spPr>
          <a:xfrm>
            <a:off x="1184777" y="1556585"/>
            <a:ext cx="3337871" cy="1979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ounded Rectangle 3"/>
          <p:cNvSpPr/>
          <p:nvPr/>
        </p:nvSpPr>
        <p:spPr>
          <a:xfrm>
            <a:off x="7335944" y="1860491"/>
            <a:ext cx="3237184" cy="295756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l="20066" r="23263"/>
          <a:stretch/>
        </p:blipFill>
        <p:spPr>
          <a:xfrm flipH="1">
            <a:off x="7860640" y="1860491"/>
            <a:ext cx="2541319" cy="2957561"/>
          </a:xfrm>
          <a:prstGeom prst="rect">
            <a:avLst/>
          </a:prstGeom>
          <a:effectLst>
            <a:reflection stA="51000" endPos="65000" dist="50800" dir="5400000" sy="-100000" algn="bl" rotWithShape="0"/>
          </a:effectLst>
        </p:spPr>
      </p:pic>
      <p:sp>
        <p:nvSpPr>
          <p:cNvPr id="8" name="Rounded Rectangle 7"/>
          <p:cNvSpPr/>
          <p:nvPr/>
        </p:nvSpPr>
        <p:spPr>
          <a:xfrm>
            <a:off x="3400130" y="215900"/>
            <a:ext cx="5731170"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b="1" dirty="0">
                <a:ln w="12700" cmpd="sng">
                  <a:solidFill>
                    <a:schemeClr val="tx1"/>
                  </a:solidFill>
                  <a:prstDash val="solid"/>
                </a:ln>
                <a:solidFill>
                  <a:schemeClr val="accent4"/>
                </a:solidFill>
                <a:cs typeface="B Titr" panose="00000700000000000000" pitchFamily="2" charset="-78"/>
              </a:rPr>
              <a:t>کمپ‌های ترک اعتیاد به فضای مجازی</a:t>
            </a:r>
            <a:endParaRPr lang="en-US" sz="3200" b="1" dirty="0">
              <a:ln w="12700" cmpd="sng">
                <a:solidFill>
                  <a:schemeClr val="tx1"/>
                </a:solidFill>
                <a:prstDash val="solid"/>
              </a:ln>
              <a:solidFill>
                <a:schemeClr val="accent4"/>
              </a:solidFill>
              <a:cs typeface="B Titr" panose="00000700000000000000" pitchFamily="2" charset="-78"/>
            </a:endParaRPr>
          </a:p>
        </p:txBody>
      </p:sp>
      <p:sp>
        <p:nvSpPr>
          <p:cNvPr id="9" name="Rectangle 8"/>
          <p:cNvSpPr/>
          <p:nvPr/>
        </p:nvSpPr>
        <p:spPr>
          <a:xfrm>
            <a:off x="6975958" y="4946908"/>
            <a:ext cx="4034315" cy="1200329"/>
          </a:xfrm>
          <a:prstGeom prst="rect">
            <a:avLst/>
          </a:prstGeom>
        </p:spPr>
        <p:txBody>
          <a:bodyPr wrap="square">
            <a:spAutoFit/>
          </a:bodyPr>
          <a:lstStyle/>
          <a:p>
            <a:pPr algn="ctr" rtl="1" eaLnBrk="1" fontAlgn="auto" hangingPunct="1">
              <a:spcBef>
                <a:spcPts val="0"/>
              </a:spcBef>
              <a:spcAft>
                <a:spcPts val="0"/>
              </a:spcAft>
              <a:defRPr/>
            </a:pPr>
            <a:r>
              <a:rPr lang="fa-IR" sz="3600" dirty="0">
                <a:ln w="12700">
                  <a:solidFill>
                    <a:schemeClr val="tx1"/>
                  </a:solidFill>
                </a:ln>
                <a:solidFill>
                  <a:srgbClr val="FF0000"/>
                </a:solidFill>
                <a:effectLst>
                  <a:glow rad="139700">
                    <a:schemeClr val="bg1"/>
                  </a:glow>
                </a:effectLst>
                <a:cs typeface="B Titr" pitchFamily="2" charset="-78"/>
              </a:rPr>
              <a:t>دستگاه تست اعتیاد دیجتیال</a:t>
            </a:r>
            <a:endParaRPr lang="en-US" sz="3600" dirty="0">
              <a:ln w="12700">
                <a:solidFill>
                  <a:schemeClr val="tx1"/>
                </a:solidFill>
              </a:ln>
              <a:solidFill>
                <a:srgbClr val="FF0000"/>
              </a:solidFill>
              <a:effectLst>
                <a:glow rad="139700">
                  <a:schemeClr val="bg1"/>
                </a:glow>
              </a:effectLst>
              <a:cs typeface="B Titr" pitchFamily="2" charset="-78"/>
            </a:endParaRPr>
          </a:p>
        </p:txBody>
      </p:sp>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b="20329"/>
          <a:stretch/>
        </p:blipFill>
        <p:spPr>
          <a:xfrm>
            <a:off x="487742" y="4001148"/>
            <a:ext cx="3165843" cy="1979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t="19463"/>
          <a:stretch/>
        </p:blipFill>
        <p:spPr>
          <a:xfrm>
            <a:off x="3653585" y="2025259"/>
            <a:ext cx="3264091" cy="19758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l="3396" r="4672"/>
          <a:stretch/>
        </p:blipFill>
        <p:spPr>
          <a:xfrm>
            <a:off x="2445526" y="3536393"/>
            <a:ext cx="3465509" cy="2119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295904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par>
                                <p:cTn id="35" presetID="31" presetClass="entr" presetSubtype="0" fill="hold" nodeType="withEffect">
                                  <p:stCondLst>
                                    <p:cond delay="9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par>
                                <p:cTn id="41" presetID="31" presetClass="entr" presetSubtype="0" fill="hold" nodeType="withEffect">
                                  <p:stCondLst>
                                    <p:cond delay="18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nodeType="withEffect">
                                  <p:stCondLst>
                                    <p:cond delay="27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2149" r="96198"/>
                    </a14:imgEffect>
                  </a14:imgLayer>
                </a14:imgProps>
              </a:ext>
              <a:ext uri="{28A0092B-C50C-407E-A947-70E740481C1C}">
                <a14:useLocalDpi xmlns:a14="http://schemas.microsoft.com/office/drawing/2010/main" val="0"/>
              </a:ext>
            </a:extLst>
          </a:blip>
          <a:stretch>
            <a:fillRect/>
          </a:stretch>
        </p:blipFill>
        <p:spPr>
          <a:xfrm>
            <a:off x="-969483" y="994855"/>
            <a:ext cx="7720903" cy="5513108"/>
          </a:xfrm>
          <a:prstGeom prst="rect">
            <a:avLst/>
          </a:prstGeom>
        </p:spPr>
      </p:pic>
      <p:sp>
        <p:nvSpPr>
          <p:cNvPr id="5" name="Title 1"/>
          <p:cNvSpPr txBox="1">
            <a:spLocks/>
          </p:cNvSpPr>
          <p:nvPr/>
        </p:nvSpPr>
        <p:spPr>
          <a:xfrm>
            <a:off x="5537200" y="690054"/>
            <a:ext cx="5689600" cy="502494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fa-IR" sz="4200" b="1" dirty="0">
                <a:ln w="22225">
                  <a:noFill/>
                  <a:prstDash val="solid"/>
                </a:ln>
                <a:solidFill>
                  <a:srgbClr val="002060"/>
                </a:solidFill>
                <a:cs typeface="B Yagut" panose="00000400000000000000" pitchFamily="2" charset="-78"/>
              </a:rPr>
              <a:t>تحقیقات نشان داده است که از هر </a:t>
            </a:r>
            <a:r>
              <a:rPr lang="fa-IR" sz="4200" b="1" dirty="0">
                <a:ln w="22225">
                  <a:noFill/>
                  <a:prstDash val="solid"/>
                </a:ln>
                <a:solidFill>
                  <a:srgbClr val="FF0000"/>
                </a:solidFill>
                <a:cs typeface="B Yagut" panose="00000400000000000000" pitchFamily="2" charset="-78"/>
              </a:rPr>
              <a:t>10 کاربر اینترنت</a:t>
            </a:r>
            <a:r>
              <a:rPr lang="fa-IR" sz="4200" b="1" dirty="0">
                <a:ln w="22225">
                  <a:noFill/>
                  <a:prstDash val="solid"/>
                </a:ln>
                <a:solidFill>
                  <a:srgbClr val="002060"/>
                </a:solidFill>
                <a:cs typeface="B Yagut" panose="00000400000000000000" pitchFamily="2" charset="-78"/>
              </a:rPr>
              <a:t>، یک نفر به فضای مجازی اعتیاد شدید دارد، این بدان معناست که آنها قادر به کنترل نحوه استفاده خود از اینترنت نیستند، با این آمار، </a:t>
            </a:r>
            <a:r>
              <a:rPr lang="fa-IR" sz="4200" b="1" dirty="0">
                <a:ln w="22225">
                  <a:noFill/>
                  <a:prstDash val="solid"/>
                </a:ln>
                <a:solidFill>
                  <a:srgbClr val="FF0000"/>
                </a:solidFill>
                <a:cs typeface="B Yagut" panose="00000400000000000000" pitchFamily="2" charset="-78"/>
              </a:rPr>
              <a:t>61% از مردم کل جهان </a:t>
            </a:r>
            <a:r>
              <a:rPr lang="fa-IR" sz="4200" b="1" dirty="0">
                <a:ln w="22225">
                  <a:noFill/>
                  <a:prstDash val="solid"/>
                </a:ln>
                <a:solidFill>
                  <a:srgbClr val="002060"/>
                </a:solidFill>
                <a:cs typeface="B Yagut" panose="00000400000000000000" pitchFamily="2" charset="-78"/>
              </a:rPr>
              <a:t>و </a:t>
            </a:r>
            <a:r>
              <a:rPr lang="fa-IR" sz="4200" b="1" dirty="0">
                <a:ln w="22225">
                  <a:noFill/>
                  <a:prstDash val="solid"/>
                </a:ln>
                <a:solidFill>
                  <a:srgbClr val="FF0000"/>
                </a:solidFill>
                <a:cs typeface="B Yagut" panose="00000400000000000000" pitchFamily="2" charset="-78"/>
              </a:rPr>
              <a:t>73% از نوجوانان </a:t>
            </a:r>
            <a:r>
              <a:rPr lang="fa-IR" sz="4200" b="1" dirty="0">
                <a:ln w="22225">
                  <a:noFill/>
                  <a:prstDash val="solid"/>
                </a:ln>
                <a:solidFill>
                  <a:srgbClr val="002060"/>
                </a:solidFill>
                <a:cs typeface="B Yagut" panose="00000400000000000000" pitchFamily="2" charset="-78"/>
              </a:rPr>
              <a:t>به اینترنت اعتیاد دارند.</a:t>
            </a:r>
            <a:endParaRPr lang="en-US" sz="4200" b="1" dirty="0">
              <a:ln w="22225">
                <a:noFill/>
                <a:prstDash val="solid"/>
              </a:ln>
              <a:solidFill>
                <a:srgbClr val="002060"/>
              </a:solidFill>
              <a:cs typeface="B Yagut" panose="00000400000000000000" pitchFamily="2" charset="-78"/>
            </a:endParaRPr>
          </a:p>
        </p:txBody>
      </p:sp>
    </p:spTree>
    <p:extLst>
      <p:ext uri="{BB962C8B-B14F-4D97-AF65-F5344CB8AC3E}">
        <p14:creationId xmlns:p14="http://schemas.microsoft.com/office/powerpoint/2010/main" val="1377815355"/>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txBox="1">
            <a:spLocks/>
          </p:cNvSpPr>
          <p:nvPr/>
        </p:nvSpPr>
        <p:spPr>
          <a:xfrm>
            <a:off x="1687752" y="4989766"/>
            <a:ext cx="8852804" cy="8697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a-IR" dirty="0">
                <a:solidFill>
                  <a:srgbClr val="002060"/>
                </a:solidFill>
                <a:cs typeface="B Titr" panose="00000700000000000000" pitchFamily="2" charset="-78"/>
              </a:rPr>
              <a:t>تفاوت </a:t>
            </a:r>
            <a:r>
              <a:rPr lang="fa-IR" dirty="0">
                <a:ln>
                  <a:solidFill>
                    <a:schemeClr val="tx2">
                      <a:lumMod val="95000"/>
                      <a:lumOff val="5000"/>
                    </a:schemeClr>
                  </a:solidFill>
                </a:ln>
                <a:solidFill>
                  <a:srgbClr val="FF0000"/>
                </a:solidFill>
                <a:cs typeface="B Titr" panose="00000700000000000000" pitchFamily="2" charset="-78"/>
              </a:rPr>
              <a:t>اعتیاد دیجیتال </a:t>
            </a:r>
            <a:r>
              <a:rPr lang="fa-IR" dirty="0">
                <a:solidFill>
                  <a:srgbClr val="002060"/>
                </a:solidFill>
                <a:cs typeface="B Titr" panose="00000700000000000000" pitchFamily="2" charset="-78"/>
              </a:rPr>
              <a:t>با </a:t>
            </a:r>
            <a:r>
              <a:rPr lang="fa-IR" dirty="0">
                <a:ln>
                  <a:solidFill>
                    <a:schemeClr val="tx2">
                      <a:lumMod val="95000"/>
                      <a:lumOff val="5000"/>
                    </a:schemeClr>
                  </a:solidFill>
                </a:ln>
                <a:solidFill>
                  <a:srgbClr val="FF0000"/>
                </a:solidFill>
                <a:cs typeface="B Titr" panose="00000700000000000000" pitchFamily="2" charset="-78"/>
              </a:rPr>
              <a:t>اعتیاد به مواد مخدر</a:t>
            </a:r>
            <a:endParaRPr lang="en-US" dirty="0">
              <a:ln>
                <a:solidFill>
                  <a:schemeClr val="tx2">
                    <a:lumMod val="95000"/>
                    <a:lumOff val="5000"/>
                  </a:schemeClr>
                </a:solidFill>
              </a:ln>
              <a:solidFill>
                <a:srgbClr val="FF0000"/>
              </a:solidFill>
              <a:cs typeface="B Titr" panose="00000700000000000000" pitchFamily="2" charset="-78"/>
            </a:endParaRPr>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5933">
            <a:off x="2575976" y="754684"/>
            <a:ext cx="7076357" cy="37697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94995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39218" y="2522483"/>
            <a:ext cx="4210364" cy="1479317"/>
          </a:xfrm>
          <a:prstGeom prst="rect">
            <a:avLst/>
          </a:prstGeom>
          <a:solidFill>
            <a:srgbClr val="6DE2F9"/>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5" name="Picture 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22043" y="2445271"/>
            <a:ext cx="1042672" cy="1631127"/>
          </a:xfrm>
          <a:prstGeom prst="rect">
            <a:avLst/>
          </a:prstGeom>
        </p:spPr>
      </p:pic>
      <p:pic>
        <p:nvPicPr>
          <p:cNvPr id="6" name="Picture 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024085" y="2415046"/>
            <a:ext cx="1042672" cy="1631127"/>
          </a:xfrm>
          <a:prstGeom prst="rect">
            <a:avLst/>
          </a:prstGeom>
        </p:spPr>
      </p:pic>
      <p:sp>
        <p:nvSpPr>
          <p:cNvPr id="7" name="Title 1"/>
          <p:cNvSpPr>
            <a:spLocks noGrp="1"/>
          </p:cNvSpPr>
          <p:nvPr>
            <p:ph type="title"/>
          </p:nvPr>
        </p:nvSpPr>
        <p:spPr>
          <a:xfrm>
            <a:off x="1664715" y="2490952"/>
            <a:ext cx="4212778" cy="1589332"/>
          </a:xfrm>
        </p:spPr>
        <p:txBody>
          <a:bodyPr>
            <a:normAutofit/>
          </a:bodyPr>
          <a:lstStyle/>
          <a:p>
            <a:pPr algn="ctr" rtl="1"/>
            <a: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t>آسـیب‌های </a:t>
            </a:r>
            <a:b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br>
            <a: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t>اعتیـاد دیجیتال</a:t>
            </a:r>
            <a:endParaRPr lang="en-US"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endParaRPr>
          </a:p>
        </p:txBody>
      </p:sp>
      <p:pic>
        <p:nvPicPr>
          <p:cNvPr id="10" name="Content Placeholder 3"/>
          <p:cNvPicPr>
            <a:picLocks noGrp="1" noChangeAspect="1"/>
          </p:cNvPicPr>
          <p:nvPr>
            <p:ph idx="1"/>
          </p:nvPr>
        </p:nvPicPr>
        <p:blipFill rotWithShape="1">
          <a:blip r:embed="rId4" cstate="print">
            <a:extLst>
              <a:ext uri="{BEBA8EAE-BF5A-486C-A8C5-ECC9F3942E4B}">
                <a14:imgProps xmlns:a14="http://schemas.microsoft.com/office/drawing/2010/main">
                  <a14:imgLayer r:embed="rId5">
                    <a14:imgEffect>
                      <a14:backgroundRemoval t="10000" b="97578" l="10000" r="90000">
                        <a14:foregroundMark x1="39375" y1="94453" x2="58516" y2="95000"/>
                        <a14:foregroundMark x1="62578" y1="94688" x2="62734" y2="95234"/>
                        <a14:foregroundMark x1="63359" y1="93672" x2="35156" y2="93906"/>
                        <a14:foregroundMark x1="31094" y1="95234" x2="41719" y2="95000"/>
                        <a14:foregroundMark x1="29922" y1="95000" x2="36328" y2="94453"/>
                        <a14:foregroundMark x1="39609" y1="95781" x2="50547" y2="96016"/>
                        <a14:foregroundMark x1="59062" y1="95234" x2="67578" y2="95000"/>
                        <a14:foregroundMark x1="67969" y1="94453" x2="69531" y2="94453"/>
                        <a14:foregroundMark x1="42734" y1="92422" x2="51719" y2="92422"/>
                      </a14:backgroundRemoval>
                    </a14:imgEffect>
                  </a14:imgLayer>
                </a14:imgProps>
              </a:ext>
              <a:ext uri="{28A0092B-C50C-407E-A947-70E740481C1C}">
                <a14:useLocalDpi xmlns:a14="http://schemas.microsoft.com/office/drawing/2010/main" val="0"/>
              </a:ext>
            </a:extLst>
          </a:blip>
          <a:srcRect l="25044" t="27340" r="20035"/>
          <a:stretch/>
        </p:blipFill>
        <p:spPr>
          <a:xfrm>
            <a:off x="7141259" y="570671"/>
            <a:ext cx="4282030" cy="5664979"/>
          </a:xfrm>
          <a:effectLst>
            <a:outerShdw blurRad="50800" dist="38100" dir="16200000" rotWithShape="0">
              <a:prstClr val="black">
                <a:alpha val="40000"/>
              </a:prstClr>
            </a:outerShdw>
          </a:effectLst>
        </p:spPr>
      </p:pic>
    </p:spTree>
    <p:extLst>
      <p:ext uri="{BB962C8B-B14F-4D97-AF65-F5344CB8AC3E}">
        <p14:creationId xmlns:p14="http://schemas.microsoft.com/office/powerpoint/2010/main" val="3837589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2000"/>
                                        <p:tgtEl>
                                          <p:spTgt spid="7"/>
                                        </p:tgtEl>
                                      </p:cBhvr>
                                    </p:animEffect>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3"/>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5000" b="100000" l="0" r="96510"/>
                    </a14:imgEffect>
                  </a14:imgLayer>
                </a14:imgProps>
              </a:ext>
              <a:ext uri="{28A0092B-C50C-407E-A947-70E740481C1C}">
                <a14:useLocalDpi xmlns:a14="http://schemas.microsoft.com/office/drawing/2010/main" val="0"/>
              </a:ext>
            </a:extLst>
          </a:blip>
          <a:srcRect l="9637" t="10484" r="11024"/>
          <a:stretch/>
        </p:blipFill>
        <p:spPr>
          <a:xfrm>
            <a:off x="1912883" y="1030014"/>
            <a:ext cx="8135007" cy="5162834"/>
          </a:xfrm>
        </p:spPr>
      </p:pic>
      <p:sp>
        <p:nvSpPr>
          <p:cNvPr id="23" name="Rounded Rectangle 22"/>
          <p:cNvSpPr/>
          <p:nvPr/>
        </p:nvSpPr>
        <p:spPr>
          <a:xfrm>
            <a:off x="6574055" y="263991"/>
            <a:ext cx="4700337"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ln>
                  <a:solidFill>
                    <a:schemeClr val="tx1">
                      <a:lumMod val="95000"/>
                      <a:lumOff val="5000"/>
                    </a:schemeClr>
                  </a:solidFill>
                </a:ln>
                <a:solidFill>
                  <a:srgbClr val="FF0000"/>
                </a:solidFill>
                <a:cs typeface="B Titr" panose="00000700000000000000" pitchFamily="2" charset="-78"/>
              </a:rPr>
              <a:t>1. عدم توجه به گذر زمان</a:t>
            </a:r>
            <a:endParaRPr lang="en-US" sz="3600" dirty="0">
              <a:ln>
                <a:solidFill>
                  <a:schemeClr val="tx1">
                    <a:lumMod val="95000"/>
                    <a:lumOff val="5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2632274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14:presetBounceEnd="58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58000">
                                          <p:cBhvr additive="base">
                                            <p:cTn id="7" dur="2000" fill="hold"/>
                                            <p:tgtEl>
                                              <p:spTgt spid="23"/>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40000" fill="hold" nodeType="clickEffect" p14:presetBounceEnd="60000">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14:bounceEnd="60000">
                                          <p:cBhvr additive="base">
                                            <p:cTn id="13" dur="2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14" dur="2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000" fill="hold"/>
                                            <p:tgtEl>
                                              <p:spTgt spid="23"/>
                                            </p:tgtEl>
                                            <p:attrNameLst>
                                              <p:attrName>ppt_x</p:attrName>
                                            </p:attrNameLst>
                                          </p:cBhvr>
                                          <p:tavLst>
                                            <p:tav tm="0">
                                              <p:val>
                                                <p:strVal val="#ppt_x"/>
                                              </p:val>
                                            </p:tav>
                                            <p:tav tm="100000">
                                              <p:val>
                                                <p:strVal val="#ppt_x"/>
                                              </p:val>
                                            </p:tav>
                                          </p:tavLst>
                                        </p:anim>
                                        <p:anim calcmode="lin" valueType="num">
                                          <p:cBhvr additive="base">
                                            <p:cTn id="8" dur="20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4000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ackgroundRemoval t="0" b="100000" l="9804" r="89706">
                        <a14:backgroundMark x1="51634" y1="97653" x2="51634" y2="97653"/>
                      </a14:backgroundRemoval>
                    </a14:imgEffect>
                  </a14:imgLayer>
                </a14:imgProps>
              </a:ext>
              <a:ext uri="{28A0092B-C50C-407E-A947-70E740481C1C}">
                <a14:useLocalDpi xmlns:a14="http://schemas.microsoft.com/office/drawing/2010/main" val="0"/>
              </a:ext>
            </a:extLst>
          </a:blip>
          <a:srcRect l="23364" r="23078"/>
          <a:stretch/>
        </p:blipFill>
        <p:spPr>
          <a:xfrm>
            <a:off x="241736" y="537160"/>
            <a:ext cx="4361794" cy="5668889"/>
          </a:xfrm>
        </p:spPr>
      </p:pic>
      <p:sp>
        <p:nvSpPr>
          <p:cNvPr id="5" name="Rectangle 4"/>
          <p:cNvSpPr/>
          <p:nvPr/>
        </p:nvSpPr>
        <p:spPr>
          <a:xfrm>
            <a:off x="4603530" y="831263"/>
            <a:ext cx="5678651"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cs typeface="B Titr" pitchFamily="2" charset="-78"/>
              </a:rPr>
              <a:t>سـارقان زمــان</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sp>
        <p:nvSpPr>
          <p:cNvPr id="6" name="Content Placeholder 2"/>
          <p:cNvSpPr txBox="1">
            <a:spLocks/>
          </p:cNvSpPr>
          <p:nvPr/>
        </p:nvSpPr>
        <p:spPr>
          <a:xfrm>
            <a:off x="4833256" y="2064983"/>
            <a:ext cx="5937557" cy="40254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lnSpc>
                <a:spcPct val="100000"/>
              </a:lnSpc>
              <a:buNone/>
            </a:pPr>
            <a:r>
              <a:rPr lang="fa-IR" sz="4000" b="1" dirty="0">
                <a:solidFill>
                  <a:srgbClr val="002060"/>
                </a:solidFill>
                <a:latin typeface="+mj-lt"/>
                <a:ea typeface="+mj-ea"/>
                <a:cs typeface="B Yagut" panose="00000400000000000000" pitchFamily="2" charset="-78"/>
              </a:rPr>
              <a:t> سارقان زمان عواملی هستند که مانع می‌شوند انسان‌ها به امور اصلی زندگی برسند و سرعت و کیفیت عمل آن‌ها را دچار اختلال می‌کنند.</a:t>
            </a:r>
            <a:endParaRPr lang="en-US" sz="4000" dirty="0">
              <a:ln>
                <a:solidFill>
                  <a:schemeClr val="tx1"/>
                </a:solidFill>
              </a:ln>
              <a:cs typeface="B Yagut" panose="00000400000000000000" pitchFamily="2" charset="-78"/>
            </a:endParaRPr>
          </a:p>
        </p:txBody>
      </p:sp>
    </p:spTree>
    <p:extLst>
      <p:ext uri="{BB962C8B-B14F-4D97-AF65-F5344CB8AC3E}">
        <p14:creationId xmlns:p14="http://schemas.microsoft.com/office/powerpoint/2010/main" val="18783369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60000" fill="hold" nodeType="clickEffect" p14:presetBounceEnd="4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40000">
                                          <p:cBhvr additive="base">
                                            <p:cTn id="13" dur="3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4" dur="3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6000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3000" fill="hold"/>
                                            <p:tgtEl>
                                              <p:spTgt spid="4"/>
                                            </p:tgtEl>
                                            <p:attrNameLst>
                                              <p:attrName>ppt_x</p:attrName>
                                            </p:attrNameLst>
                                          </p:cBhvr>
                                          <p:tavLst>
                                            <p:tav tm="0">
                                              <p:val>
                                                <p:strVal val="0-#ppt_w/2"/>
                                              </p:val>
                                            </p:tav>
                                            <p:tav tm="100000">
                                              <p:val>
                                                <p:strVal val="#ppt_x"/>
                                              </p:val>
                                            </p:tav>
                                          </p:tavLst>
                                        </p:anim>
                                        <p:anim calcmode="lin" valueType="num">
                                          <p:cBhvr additive="base">
                                            <p:cTn id="14" dur="3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12728"/>
          <a:stretch/>
        </p:blipFill>
        <p:spPr>
          <a:xfrm>
            <a:off x="5689" y="-275422"/>
            <a:ext cx="12260612" cy="7133422"/>
          </a:xfrm>
          <a:prstGeom prst="rect">
            <a:avLst/>
          </a:prstGeom>
        </p:spPr>
      </p:pic>
      <p:sp>
        <p:nvSpPr>
          <p:cNvPr id="5" name="Rounded Rectangle 4"/>
          <p:cNvSpPr/>
          <p:nvPr/>
        </p:nvSpPr>
        <p:spPr>
          <a:xfrm>
            <a:off x="678851" y="4872535"/>
            <a:ext cx="11121407" cy="1558428"/>
          </a:xfrm>
          <a:prstGeom prst="roundRect">
            <a:avLst/>
          </a:prstGeom>
          <a:solidFill>
            <a:schemeClr val="lt1">
              <a:alpha val="35000"/>
            </a:schemeClr>
          </a:solidFill>
          <a:ln>
            <a:solidFill>
              <a:schemeClr val="tx1">
                <a:lumMod val="95000"/>
                <a:lumOff val="5000"/>
              </a:schemeClr>
            </a:solidFill>
          </a:ln>
          <a:effectLst>
            <a:outerShdw blurRad="50800" dist="50800" dir="5400000" sx="1000" sy="1000" algn="ctr" rotWithShape="0">
              <a:srgbClr val="000000"/>
            </a:outerShdw>
            <a:reflection stA="77000" endPos="65000" dist="50800" dir="5400000" sy="-100000" algn="bl" rotWithShape="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itle 1"/>
          <p:cNvSpPr txBox="1">
            <a:spLocks/>
          </p:cNvSpPr>
          <p:nvPr/>
        </p:nvSpPr>
        <p:spPr>
          <a:xfrm>
            <a:off x="1027936" y="4726762"/>
            <a:ext cx="11397714" cy="25575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097280" algn="ctr" rtl="1">
              <a:lnSpc>
                <a:spcPct val="100000"/>
              </a:lnSpc>
            </a:pPr>
            <a:r>
              <a:rPr lang="fa-IR" sz="4800" dirty="0">
                <a:ln w="19050">
                  <a:solidFill>
                    <a:schemeClr val="bg2">
                      <a:lumMod val="10000"/>
                    </a:schemeClr>
                  </a:solidFill>
                </a:ln>
                <a:solidFill>
                  <a:srgbClr val="FFFF00"/>
                </a:solidFill>
                <a:cs typeface="B Titr" panose="00000700000000000000" pitchFamily="2" charset="-78"/>
              </a:rPr>
              <a:t>مردم دنیا در روز، بیش از </a:t>
            </a:r>
            <a:r>
              <a:rPr lang="fa-IR" sz="4800" dirty="0">
                <a:ln w="19050">
                  <a:solidFill>
                    <a:schemeClr val="bg2">
                      <a:lumMod val="10000"/>
                    </a:schemeClr>
                  </a:solidFill>
                </a:ln>
                <a:solidFill>
                  <a:srgbClr val="FF0000"/>
                </a:solidFill>
                <a:cs typeface="B Titr" panose="00000700000000000000" pitchFamily="2" charset="-78"/>
              </a:rPr>
              <a:t>150 بار </a:t>
            </a:r>
            <a:r>
              <a:rPr lang="fa-IR" sz="4800" dirty="0">
                <a:ln w="19050">
                  <a:solidFill>
                    <a:schemeClr val="bg2">
                      <a:lumMod val="10000"/>
                    </a:schemeClr>
                  </a:solidFill>
                </a:ln>
                <a:solidFill>
                  <a:srgbClr val="FFFF00"/>
                </a:solidFill>
                <a:cs typeface="B Titr" panose="00000700000000000000" pitchFamily="2" charset="-78"/>
              </a:rPr>
              <a:t>به صفحة گوشی خود نگاه می‌کنند.</a:t>
            </a:r>
            <a:br>
              <a:rPr lang="en-US" sz="4800" dirty="0">
                <a:ln w="19050">
                  <a:solidFill>
                    <a:schemeClr val="bg2">
                      <a:lumMod val="10000"/>
                    </a:schemeClr>
                  </a:solidFill>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cs typeface="B Titr" panose="00000700000000000000" pitchFamily="2" charset="-78"/>
              </a:rPr>
            </a:br>
            <a:endParaRPr lang="en-US" sz="4800" dirty="0">
              <a:ln w="19050">
                <a:solidFill>
                  <a:schemeClr val="bg2">
                    <a:lumMod val="10000"/>
                  </a:schemeClr>
                </a:solidFill>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cs typeface="B Titr" panose="00000700000000000000" pitchFamily="2" charset="-78"/>
            </a:endParaRPr>
          </a:p>
        </p:txBody>
      </p:sp>
    </p:spTree>
    <p:extLst>
      <p:ext uri="{BB962C8B-B14F-4D97-AF65-F5344CB8AC3E}">
        <p14:creationId xmlns:p14="http://schemas.microsoft.com/office/powerpoint/2010/main" val="10901379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792" y="1611086"/>
            <a:ext cx="12646791" cy="5246914"/>
          </a:xfrm>
          <a:prstGeom prst="rect">
            <a:avLst/>
          </a:prstGeom>
        </p:spPr>
      </p:pic>
      <p:sp>
        <p:nvSpPr>
          <p:cNvPr id="5" name="Rounded Rectangle 4"/>
          <p:cNvSpPr/>
          <p:nvPr/>
        </p:nvSpPr>
        <p:spPr>
          <a:xfrm>
            <a:off x="6470583" y="432434"/>
            <a:ext cx="4700337" cy="88231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dirty="0">
                <a:ln>
                  <a:solidFill>
                    <a:schemeClr val="tx1">
                      <a:lumMod val="95000"/>
                      <a:lumOff val="5000"/>
                    </a:schemeClr>
                  </a:solidFill>
                </a:ln>
                <a:solidFill>
                  <a:srgbClr val="FF0000"/>
                </a:solidFill>
                <a:cs typeface="B Titr" panose="00000700000000000000" pitchFamily="2" charset="-78"/>
              </a:rPr>
              <a:t>2. جدایی از دوستان و خانواده</a:t>
            </a:r>
            <a:endParaRPr lang="en-US" sz="3200" dirty="0">
              <a:ln>
                <a:solidFill>
                  <a:schemeClr val="tx1">
                    <a:lumMod val="95000"/>
                    <a:lumOff val="5000"/>
                  </a:schemeClr>
                </a:solidFill>
              </a:ln>
              <a:solidFill>
                <a:srgbClr val="FF0000"/>
              </a:solidFill>
              <a:cs typeface="B Titr" panose="00000700000000000000" pitchFamily="2" charset="-78"/>
            </a:endParaRPr>
          </a:p>
        </p:txBody>
      </p:sp>
      <p:sp>
        <p:nvSpPr>
          <p:cNvPr id="6" name="مستطیل 1"/>
          <p:cNvSpPr/>
          <p:nvPr/>
        </p:nvSpPr>
        <p:spPr>
          <a:xfrm>
            <a:off x="3933372" y="1014330"/>
            <a:ext cx="7895772" cy="2923877"/>
          </a:xfrm>
          <a:prstGeom prst="rect">
            <a:avLst/>
          </a:prstGeom>
        </p:spPr>
        <p:txBody>
          <a:bodyPr wrap="square">
            <a:spAutoFit/>
          </a:bodyPr>
          <a:lstStyle/>
          <a:p>
            <a:pPr algn="ctr" rtl="1" eaLnBrk="1" fontAlgn="auto" hangingPunct="1">
              <a:spcBef>
                <a:spcPts val="0"/>
              </a:spcBef>
              <a:spcAft>
                <a:spcPts val="0"/>
              </a:spcAft>
              <a:defRPr/>
            </a:pPr>
            <a:endParaRPr lang="fa-IR"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bg1">
                    <a:alpha val="60000"/>
                  </a:schemeClr>
                </a:glow>
              </a:effectLst>
              <a:latin typeface="Traditional Arabic" panose="02020603050405020304" pitchFamily="18" charset="-78"/>
              <a:ea typeface="Calibri" panose="020F0502020204030204" pitchFamily="34" charset="0"/>
              <a:cs typeface="B Titr" pitchFamily="2" charset="-78"/>
            </a:endParaRPr>
          </a:p>
          <a:p>
            <a:pPr algn="ctr" rtl="1" eaLnBrk="1" fontAlgn="auto" hangingPunct="1">
              <a:spcBef>
                <a:spcPts val="0"/>
              </a:spcBef>
              <a:spcAft>
                <a:spcPts val="0"/>
              </a:spcAft>
              <a:defRPr/>
            </a:pPr>
            <a:endParaRPr lang="fa-IR"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bg1">
                    <a:alpha val="60000"/>
                  </a:schemeClr>
                </a:glow>
              </a:effectLst>
              <a:latin typeface="Traditional Arabic" panose="02020603050405020304" pitchFamily="18" charset="-78"/>
              <a:ea typeface="Calibri" panose="020F0502020204030204" pitchFamily="34" charset="0"/>
              <a:cs typeface="B Titr" pitchFamily="2" charset="-78"/>
            </a:endParaRPr>
          </a:p>
          <a:p>
            <a:pPr algn="ctr" rtl="1" eaLnBrk="1" fontAlgn="auto" hangingPunct="1">
              <a:spcBef>
                <a:spcPts val="0"/>
              </a:spcBef>
              <a:spcAft>
                <a:spcPts val="0"/>
              </a:spcAft>
              <a:defRPr/>
            </a:pPr>
            <a:r>
              <a:rPr lang="fa-IR" sz="4000" b="1" dirty="0">
                <a:ln w="10541" cmpd="sng">
                  <a:solidFill>
                    <a:schemeClr val="accent1">
                      <a:shade val="88000"/>
                      <a:satMod val="110000"/>
                    </a:schemeClr>
                  </a:solidFill>
                  <a:prstDash val="solid"/>
                </a:ln>
                <a:solidFill>
                  <a:srgbClr val="C00000"/>
                </a:solidFill>
                <a:effectLst>
                  <a:glow rad="101600">
                    <a:schemeClr val="bg1">
                      <a:alpha val="60000"/>
                    </a:schemeClr>
                  </a:glow>
                </a:effectLst>
                <a:latin typeface="Traditional Arabic" panose="02020603050405020304" pitchFamily="18" charset="-78"/>
                <a:ea typeface="Calibri" panose="020F0502020204030204" pitchFamily="34" charset="0"/>
                <a:cs typeface="B Titr" pitchFamily="2" charset="-78"/>
              </a:rPr>
              <a:t>ارتباط‌گیری در فضای مجازی</a:t>
            </a:r>
          </a:p>
          <a:p>
            <a:pPr algn="ctr" rtl="1" eaLnBrk="1" fontAlgn="auto" hangingPunct="1">
              <a:spcBef>
                <a:spcPts val="0"/>
              </a:spcBef>
              <a:spcAft>
                <a:spcPts val="0"/>
              </a:spcAft>
              <a:defRPr/>
            </a:pPr>
            <a:r>
              <a:rPr lang="fa-IR" sz="4000" b="1" dirty="0">
                <a:ln w="10541" cmpd="sng">
                  <a:solidFill>
                    <a:schemeClr val="accent1">
                      <a:shade val="88000"/>
                      <a:satMod val="110000"/>
                    </a:schemeClr>
                  </a:solidFill>
                  <a:prstDash val="solid"/>
                </a:ln>
                <a:solidFill>
                  <a:srgbClr val="002060"/>
                </a:solidFill>
                <a:effectLst>
                  <a:glow rad="101600">
                    <a:schemeClr val="bg1">
                      <a:alpha val="60000"/>
                    </a:schemeClr>
                  </a:glow>
                </a:effectLst>
                <a:latin typeface="Traditional Arabic" panose="02020603050405020304" pitchFamily="18" charset="-78"/>
                <a:ea typeface="Calibri" panose="020F0502020204030204" pitchFamily="34" charset="0"/>
                <a:cs typeface="B Titr" pitchFamily="2" charset="-78"/>
              </a:rPr>
              <a:t>و فراموش‌کردن ارتباط با خانواده</a:t>
            </a:r>
          </a:p>
          <a:p>
            <a:pPr algn="ctr" rtl="1" eaLnBrk="1" fontAlgn="auto" hangingPunct="1">
              <a:spcBef>
                <a:spcPts val="0"/>
              </a:spcBef>
              <a:spcAft>
                <a:spcPts val="0"/>
              </a:spcAft>
              <a:defRPr/>
            </a:pPr>
            <a:endParaRPr lang="fa-IR"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bg1">
                    <a:alpha val="60000"/>
                  </a:schemeClr>
                </a:glow>
              </a:effectLst>
              <a:latin typeface="+mn-lt"/>
              <a:cs typeface="B Titr" pitchFamily="2" charset="-78"/>
            </a:endParaRPr>
          </a:p>
        </p:txBody>
      </p:sp>
      <p:pic>
        <p:nvPicPr>
          <p:cNvPr id="7" name="Picture 6" descr="C:\Documents and Settings\morteza ramezani\Desktop\شششش.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5622" y="1682750"/>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6096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60000" fill="hold" grpId="0" nodeType="click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20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6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506" y="571197"/>
            <a:ext cx="5253265" cy="35021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0229" y="2380373"/>
            <a:ext cx="5331288" cy="35559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4782205" y="760383"/>
            <a:ext cx="5678651"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cs typeface="B Titr" pitchFamily="2" charset="-78"/>
              </a:rPr>
              <a:t>خانواده‌های</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sp>
        <p:nvSpPr>
          <p:cNvPr id="7" name="Rectangle 6"/>
          <p:cNvSpPr/>
          <p:nvPr/>
        </p:nvSpPr>
        <p:spPr>
          <a:xfrm>
            <a:off x="0" y="4931910"/>
            <a:ext cx="5678651" cy="769441"/>
          </a:xfrm>
          <a:prstGeom prst="rect">
            <a:avLst/>
          </a:prstGeom>
        </p:spPr>
        <p:txBody>
          <a:bodyPr wrap="square">
            <a:spAutoFit/>
          </a:bodyPr>
          <a:lstStyle/>
          <a:p>
            <a:pPr algn="r" rtl="1" eaLnBrk="1" fontAlgn="auto" hangingPunct="1">
              <a:spcBef>
                <a:spcPts val="0"/>
              </a:spcBef>
              <a:spcAft>
                <a:spcPts val="0"/>
              </a:spcAft>
              <a:defRPr/>
            </a:pPr>
            <a:r>
              <a:rPr lang="fa-IR" sz="4400" dirty="0">
                <a:ln w="38100">
                  <a:solidFill>
                    <a:schemeClr val="tx1"/>
                  </a:solidFill>
                </a:ln>
                <a:solidFill>
                  <a:srgbClr val="FF0000"/>
                </a:solidFill>
                <a:effectLst>
                  <a:glow rad="139700">
                    <a:schemeClr val="bg1"/>
                  </a:glow>
                </a:effectLst>
                <a:cs typeface="B Titr" pitchFamily="2" charset="-78"/>
              </a:rPr>
              <a:t>معتــاد به فضای مجازی</a:t>
            </a:r>
            <a:endParaRPr lang="en-US" sz="4400" dirty="0">
              <a:ln w="38100">
                <a:solidFill>
                  <a:schemeClr val="tx1"/>
                </a:solidFill>
              </a:ln>
              <a:solidFill>
                <a:srgbClr val="FF0000"/>
              </a:solidFill>
              <a:effectLst>
                <a:glow rad="139700">
                  <a:schemeClr val="bg1"/>
                </a:glow>
              </a:effectLst>
              <a:cs typeface="B Titr" pitchFamily="2" charset="-78"/>
            </a:endParaRPr>
          </a:p>
        </p:txBody>
      </p:sp>
    </p:spTree>
    <p:extLst>
      <p:ext uri="{BB962C8B-B14F-4D97-AF65-F5344CB8AC3E}">
        <p14:creationId xmlns:p14="http://schemas.microsoft.com/office/powerpoint/2010/main" val="19521702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اسلاید 13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2818" y="747131"/>
            <a:ext cx="6733146" cy="50095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p:cNvSpPr/>
          <p:nvPr/>
        </p:nvSpPr>
        <p:spPr>
          <a:xfrm>
            <a:off x="7825964" y="1854353"/>
            <a:ext cx="4034315" cy="2308324"/>
          </a:xfrm>
          <a:prstGeom prst="rect">
            <a:avLst/>
          </a:prstGeom>
        </p:spPr>
        <p:txBody>
          <a:bodyPr wrap="square">
            <a:spAutoFit/>
          </a:bodyPr>
          <a:lstStyle/>
          <a:p>
            <a:pPr algn="ctr" rtl="1" eaLnBrk="1" fontAlgn="auto" hangingPunct="1">
              <a:spcBef>
                <a:spcPts val="0"/>
              </a:spcBef>
              <a:spcAft>
                <a:spcPts val="0"/>
              </a:spcAft>
              <a:defRPr/>
            </a:pPr>
            <a:r>
              <a:rPr lang="fa-IR" sz="4800" dirty="0">
                <a:ln w="38100">
                  <a:solidFill>
                    <a:schemeClr val="tx1"/>
                  </a:solidFill>
                </a:ln>
                <a:solidFill>
                  <a:srgbClr val="00B0F0"/>
                </a:solidFill>
                <a:effectLst>
                  <a:glow rad="139700">
                    <a:schemeClr val="bg1"/>
                  </a:glow>
                </a:effectLst>
                <a:cs typeface="B Titr" pitchFamily="2" charset="-78"/>
              </a:rPr>
              <a:t>کلیپ طنز</a:t>
            </a:r>
            <a:br>
              <a:rPr lang="fa-IR" sz="4800" dirty="0">
                <a:ln w="38100">
                  <a:solidFill>
                    <a:schemeClr val="tx1"/>
                  </a:solidFill>
                </a:ln>
                <a:solidFill>
                  <a:srgbClr val="00B0F0"/>
                </a:solidFill>
                <a:effectLst>
                  <a:glow rad="139700">
                    <a:schemeClr val="bg1"/>
                  </a:glow>
                </a:effectLst>
                <a:cs typeface="B Titr" pitchFamily="2" charset="-78"/>
              </a:rPr>
            </a:br>
            <a:r>
              <a:rPr lang="fa-IR" sz="4800" dirty="0">
                <a:ln w="38100">
                  <a:solidFill>
                    <a:schemeClr val="tx1"/>
                  </a:solidFill>
                </a:ln>
                <a:solidFill>
                  <a:srgbClr val="00B0F0"/>
                </a:solidFill>
                <a:effectLst>
                  <a:glow rad="139700">
                    <a:schemeClr val="bg1"/>
                  </a:glow>
                </a:effectLst>
                <a:cs typeface="B Titr" pitchFamily="2" charset="-78"/>
              </a:rPr>
              <a:t> اعتیــاد </a:t>
            </a:r>
            <a:br>
              <a:rPr lang="fa-IR" sz="4800" dirty="0">
                <a:ln w="38100">
                  <a:solidFill>
                    <a:schemeClr val="tx1"/>
                  </a:solidFill>
                </a:ln>
                <a:solidFill>
                  <a:srgbClr val="00B0F0"/>
                </a:solidFill>
                <a:effectLst>
                  <a:glow rad="139700">
                    <a:schemeClr val="bg1"/>
                  </a:glow>
                </a:effectLst>
                <a:cs typeface="B Titr" pitchFamily="2" charset="-78"/>
              </a:rPr>
            </a:br>
            <a:r>
              <a:rPr lang="fa-IR" sz="4800" dirty="0">
                <a:ln w="38100">
                  <a:solidFill>
                    <a:schemeClr val="tx1"/>
                  </a:solidFill>
                </a:ln>
                <a:solidFill>
                  <a:srgbClr val="00B0F0"/>
                </a:solidFill>
                <a:effectLst>
                  <a:glow rad="139700">
                    <a:schemeClr val="bg1"/>
                  </a:glow>
                </a:effectLst>
                <a:cs typeface="B Titr" pitchFamily="2" charset="-78"/>
              </a:rPr>
              <a:t>خانوادگی</a:t>
            </a:r>
            <a:endParaRPr lang="en-US" sz="4800" dirty="0">
              <a:ln w="38100">
                <a:solidFill>
                  <a:schemeClr val="tx1"/>
                </a:solidFill>
              </a:ln>
              <a:solidFill>
                <a:srgbClr val="00B0F0"/>
              </a:solidFill>
              <a:effectLst>
                <a:glow rad="139700">
                  <a:schemeClr val="bg1"/>
                </a:glow>
              </a:effectLst>
              <a:cs typeface="B Titr" pitchFamily="2" charset="-78"/>
            </a:endParaRPr>
          </a:p>
        </p:txBody>
      </p:sp>
    </p:spTree>
    <p:extLst>
      <p:ext uri="{BB962C8B-B14F-4D97-AF65-F5344CB8AC3E}">
        <p14:creationId xmlns:p14="http://schemas.microsoft.com/office/powerpoint/2010/main" val="264901415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fullScrn="1">
              <p:cMediaNode vol="80000">
                <p:cTn id="14" fill="hold" display="0">
                  <p:stCondLst>
                    <p:cond delay="indefinite"/>
                  </p:stCondLst>
                </p:cTn>
                <p:tgtEl>
                  <p:spTgt spid="4"/>
                </p:tgtEl>
              </p:cMediaNode>
            </p:video>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BEBA8EAE-BF5A-486C-A8C5-ECC9F3942E4B}">
                <a14:imgProps xmlns:a14="http://schemas.microsoft.com/office/drawing/2010/main">
                  <a14:imgLayer r:embed="rId4">
                    <a14:imgEffect>
                      <a14:backgroundRemoval t="0" b="100000" l="0" r="100000">
                        <a14:foregroundMark x1="50800" y1="23077" x2="51700" y2="50962"/>
                        <a14:foregroundMark x1="80400" y1="19551" x2="79900" y2="72596"/>
                        <a14:foregroundMark x1="74100" y1="8333" x2="74100" y2="8333"/>
                        <a14:foregroundMark x1="51200" y1="19872" x2="54200" y2="17788"/>
                        <a14:foregroundMark x1="51500" y1="64103" x2="55400" y2="65224"/>
                      </a14:backgroundRemoval>
                    </a14:imgEffect>
                  </a14:imgLayer>
                </a14:imgProps>
              </a:ext>
              <a:ext uri="{28A0092B-C50C-407E-A947-70E740481C1C}">
                <a14:useLocalDpi xmlns:a14="http://schemas.microsoft.com/office/drawing/2010/main" val="0"/>
              </a:ext>
            </a:extLst>
          </a:blip>
          <a:srcRect l="6123" r="4379"/>
          <a:stretch/>
        </p:blipFill>
        <p:spPr>
          <a:xfrm>
            <a:off x="1407886" y="1019007"/>
            <a:ext cx="8374744" cy="5838993"/>
          </a:xfrm>
        </p:spPr>
      </p:pic>
      <p:sp>
        <p:nvSpPr>
          <p:cNvPr id="5" name="Rounded Rectangle 4"/>
          <p:cNvSpPr/>
          <p:nvPr/>
        </p:nvSpPr>
        <p:spPr>
          <a:xfrm>
            <a:off x="6482615" y="372275"/>
            <a:ext cx="4700337" cy="88231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r"/>
            <a:r>
              <a:rPr lang="fa-IR" sz="3200" dirty="0">
                <a:ln>
                  <a:solidFill>
                    <a:schemeClr val="tx1">
                      <a:lumMod val="95000"/>
                      <a:lumOff val="5000"/>
                    </a:schemeClr>
                  </a:solidFill>
                </a:ln>
                <a:solidFill>
                  <a:srgbClr val="FF0000"/>
                </a:solidFill>
                <a:cs typeface="B Titr" panose="00000700000000000000" pitchFamily="2" charset="-78"/>
              </a:rPr>
              <a:t>3. انـزوا و گوشـه‌گیـــری</a:t>
            </a:r>
            <a:endParaRPr lang="en-US" sz="3200" dirty="0">
              <a:ln>
                <a:solidFill>
                  <a:schemeClr val="tx1">
                    <a:lumMod val="95000"/>
                    <a:lumOff val="5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7173566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fill="hold" grpId="0" nodeType="clickEffect" p14:presetBounceEnd="6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2000">
                                          <p:cBhvr additive="base">
                                            <p:cTn id="7" dur="2000" fill="hold"/>
                                            <p:tgtEl>
                                              <p:spTgt spid="5"/>
                                            </p:tgtEl>
                                            <p:attrNameLst>
                                              <p:attrName>ppt_x</p:attrName>
                                            </p:attrNameLst>
                                          </p:cBhvr>
                                          <p:tavLst>
                                            <p:tav tm="0">
                                              <p:val>
                                                <p:strVal val="#ppt_x"/>
                                              </p:val>
                                            </p:tav>
                                            <p:tav tm="100000">
                                              <p:val>
                                                <p:strVal val="#ppt_x"/>
                                              </p:val>
                                            </p:tav>
                                          </p:tavLst>
                                        </p:anim>
                                        <p:anim calcmode="lin" valueType="num" p14:bounceEnd="62000">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ppt_x"/>
                                              </p:val>
                                            </p:tav>
                                            <p:tav tm="100000">
                                              <p:val>
                                                <p:strVal val="#ppt_x"/>
                                              </p:val>
                                            </p:tav>
                                          </p:tavLst>
                                        </p:anim>
                                        <p:anim calcmode="lin" valueType="num">
                                          <p:cBhvr additive="base">
                                            <p:cTn id="1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ppt_x"/>
                                              </p:val>
                                            </p:tav>
                                            <p:tav tm="100000">
                                              <p:val>
                                                <p:strVal val="#ppt_x"/>
                                              </p:val>
                                            </p:tav>
                                          </p:tavLst>
                                        </p:anim>
                                        <p:anim calcmode="lin" valueType="num">
                                          <p:cBhvr additive="base">
                                            <p:cTn id="1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2"/>
          <p:cNvPicPr>
            <a:picLocks noChangeAspect="1"/>
          </p:cNvPicPr>
          <p:nvPr/>
        </p:nvPicPr>
        <p:blipFill rotWithShape="1">
          <a:blip r:embed="rId3">
            <a:extLst>
              <a:ext uri="{28A0092B-C50C-407E-A947-70E740481C1C}">
                <a14:useLocalDpi xmlns:a14="http://schemas.microsoft.com/office/drawing/2010/main" val="0"/>
              </a:ext>
            </a:extLst>
          </a:blip>
          <a:srcRect r="2813" b="4315"/>
          <a:stretch/>
        </p:blipFill>
        <p:spPr>
          <a:xfrm>
            <a:off x="5489685" y="537688"/>
            <a:ext cx="5608835" cy="352308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تصویر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6415" y="298386"/>
            <a:ext cx="2899776" cy="40016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نوار رو به پایین 3"/>
          <p:cNvSpPr/>
          <p:nvPr/>
        </p:nvSpPr>
        <p:spPr>
          <a:xfrm>
            <a:off x="1590546" y="4612046"/>
            <a:ext cx="9152045" cy="1551827"/>
          </a:xfrm>
          <a:prstGeom prst="ribbon">
            <a:avLst>
              <a:gd name="adj1" fmla="val 20992"/>
              <a:gd name="adj2" fmla="val 743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مستطیل 1"/>
          <p:cNvSpPr/>
          <p:nvPr/>
        </p:nvSpPr>
        <p:spPr>
          <a:xfrm rot="6095">
            <a:off x="2797522" y="5126304"/>
            <a:ext cx="6738093" cy="954107"/>
          </a:xfrm>
          <a:prstGeom prst="rect">
            <a:avLst/>
          </a:prstGeom>
          <a:noFill/>
        </p:spPr>
        <p:txBody>
          <a:bodyPr wrap="square">
            <a:spAutoFit/>
          </a:bodyPr>
          <a:lstStyle/>
          <a:p>
            <a:pPr algn="ctr"/>
            <a:r>
              <a:rPr lang="fa-IR" sz="2800" dirty="0">
                <a:ln>
                  <a:solidFill>
                    <a:srgbClr val="002060"/>
                  </a:solidFill>
                </a:ln>
                <a:solidFill>
                  <a:srgbClr val="FF0000"/>
                </a:solidFill>
                <a:effectLst>
                  <a:glow rad="215900">
                    <a:srgbClr val="FFFF00"/>
                  </a:glow>
                </a:effectLst>
                <a:cs typeface="B Titr" panose="00000700000000000000" pitchFamily="2" charset="-78"/>
              </a:rPr>
              <a:t>50 درصد نوجوانان ژاپنی در اثر استفاده ازشبکه های اجتماعی علاقه ای برای بودن در اجتماع ندارند.</a:t>
            </a:r>
          </a:p>
        </p:txBody>
      </p:sp>
    </p:spTree>
    <p:extLst>
      <p:ext uri="{BB962C8B-B14F-4D97-AF65-F5344CB8AC3E}">
        <p14:creationId xmlns:p14="http://schemas.microsoft.com/office/powerpoint/2010/main" val="33992838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_2016-09-29_05-45-5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2133" y="1223623"/>
            <a:ext cx="10158296" cy="4902201"/>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ounded Rectangle 4"/>
          <p:cNvSpPr/>
          <p:nvPr/>
        </p:nvSpPr>
        <p:spPr>
          <a:xfrm>
            <a:off x="3400130" y="215900"/>
            <a:ext cx="5306680"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b="1" dirty="0">
                <a:ln w="12700" cmpd="sng">
                  <a:solidFill>
                    <a:schemeClr val="tx1"/>
                  </a:solidFill>
                  <a:prstDash val="solid"/>
                </a:ln>
                <a:solidFill>
                  <a:schemeClr val="accent4"/>
                </a:solidFill>
                <a:cs typeface="B Titr" panose="00000700000000000000" pitchFamily="2" charset="-78"/>
              </a:rPr>
              <a:t>تاثیر تدریجی فضای مجازی</a:t>
            </a:r>
            <a:endParaRPr lang="en-US" sz="3600" b="1" dirty="0">
              <a:ln w="12700" cmpd="sng">
                <a:solidFill>
                  <a:schemeClr val="tx1"/>
                </a:solidFill>
                <a:prstDash val="solid"/>
              </a:ln>
              <a:solidFill>
                <a:schemeClr val="accent4"/>
              </a:solidFill>
              <a:cs typeface="B Titr" panose="00000700000000000000" pitchFamily="2" charset="-78"/>
            </a:endParaRPr>
          </a:p>
        </p:txBody>
      </p:sp>
    </p:spTree>
    <p:extLst>
      <p:ext uri="{BB962C8B-B14F-4D97-AF65-F5344CB8AC3E}">
        <p14:creationId xmlns:p14="http://schemas.microsoft.com/office/powerpoint/2010/main" val="10354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4"/>
                </p:tgtEl>
              </p:cMediaNode>
            </p:video>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8811">
            <a:off x="1716146" y="1489710"/>
            <a:ext cx="7975861" cy="47855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ounded Rectangle 4"/>
          <p:cNvSpPr/>
          <p:nvPr/>
        </p:nvSpPr>
        <p:spPr>
          <a:xfrm>
            <a:off x="6422753" y="323639"/>
            <a:ext cx="4948890" cy="901902"/>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dirty="0">
                <a:ln>
                  <a:solidFill>
                    <a:schemeClr val="tx1">
                      <a:lumMod val="95000"/>
                      <a:lumOff val="5000"/>
                    </a:schemeClr>
                  </a:solidFill>
                </a:ln>
                <a:solidFill>
                  <a:srgbClr val="FF0000"/>
                </a:solidFill>
                <a:cs typeface="B Titr" panose="00000700000000000000" pitchFamily="2" charset="-78"/>
              </a:rPr>
              <a:t>4. خشونت و پرخاشگری</a:t>
            </a:r>
            <a:endParaRPr lang="en-US" sz="3200" dirty="0">
              <a:ln>
                <a:solidFill>
                  <a:schemeClr val="tx1">
                    <a:lumMod val="95000"/>
                    <a:lumOff val="5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402906935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72000" fill="hold" grpId="0" nodeType="clickEffect" p14:presetBounceEnd="7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0000">
                                          <p:cBhvr additive="base">
                                            <p:cTn id="7" dur="2000" fill="hold"/>
                                            <p:tgtEl>
                                              <p:spTgt spid="5"/>
                                            </p:tgtEl>
                                            <p:attrNameLst>
                                              <p:attrName>ppt_x</p:attrName>
                                            </p:attrNameLst>
                                          </p:cBhvr>
                                          <p:tavLst>
                                            <p:tav tm="0">
                                              <p:val>
                                                <p:strVal val="#ppt_x"/>
                                              </p:val>
                                            </p:tav>
                                            <p:tav tm="100000">
                                              <p:val>
                                                <p:strVal val="#ppt_x"/>
                                              </p:val>
                                            </p:tav>
                                          </p:tavLst>
                                        </p:anim>
                                        <p:anim calcmode="lin" valueType="num" p14:bounceEnd="70000">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ppt_w</p:attrName>
                                            </p:attrNameLst>
                                          </p:cBhvr>
                                          <p:tavLst>
                                            <p:tav tm="0" fmla="#ppt_w*sin(2.5*pi*$)">
                                              <p:val>
                                                <p:fltVal val="0"/>
                                              </p:val>
                                            </p:tav>
                                            <p:tav tm="100000">
                                              <p:val>
                                                <p:fltVal val="1"/>
                                              </p:val>
                                            </p:tav>
                                          </p:tavLst>
                                        </p:anim>
                                        <p:anim calcmode="lin" valueType="num">
                                          <p:cBhvr>
                                            <p:cTn id="15"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72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ppt_w</p:attrName>
                                            </p:attrNameLst>
                                          </p:cBhvr>
                                          <p:tavLst>
                                            <p:tav tm="0" fmla="#ppt_w*sin(2.5*pi*$)">
                                              <p:val>
                                                <p:fltVal val="0"/>
                                              </p:val>
                                            </p:tav>
                                            <p:tav tm="100000">
                                              <p:val>
                                                <p:fltVal val="1"/>
                                              </p:val>
                                            </p:tav>
                                          </p:tavLst>
                                        </p:anim>
                                        <p:anim calcmode="lin" valueType="num">
                                          <p:cBhvr>
                                            <p:cTn id="15"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0" b="93333" l="10000" r="100000"/>
                    </a14:imgEffect>
                  </a14:imgLayer>
                </a14:imgProps>
              </a:ext>
              <a:ext uri="{28A0092B-C50C-407E-A947-70E740481C1C}">
                <a14:useLocalDpi xmlns:a14="http://schemas.microsoft.com/office/drawing/2010/main" val="0"/>
              </a:ext>
            </a:extLst>
          </a:blip>
          <a:srcRect l="63659" t="-390" r="11024" b="9268"/>
          <a:stretch/>
        </p:blipFill>
        <p:spPr>
          <a:xfrm>
            <a:off x="8753707" y="-568712"/>
            <a:ext cx="1929161" cy="5207620"/>
          </a:xfrm>
          <a:prstGeom prst="rect">
            <a:avLst/>
          </a:prstGeom>
          <a:effectLst>
            <a:outerShdw blurRad="317500" dist="50800" dir="8220000" sx="99000" sy="99000" algn="ctr" rotWithShape="0">
              <a:srgbClr val="000000">
                <a:alpha val="57000"/>
              </a:srgbClr>
            </a:outerShdw>
          </a:effec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2356" t="37138" r="30351"/>
          <a:stretch/>
        </p:blipFill>
        <p:spPr>
          <a:xfrm rot="21036325">
            <a:off x="597707" y="1479146"/>
            <a:ext cx="3975973" cy="297339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a:blip r:embed="rId6" cstate="print"/>
          <a:stretch>
            <a:fillRect/>
          </a:stretch>
        </p:blipFill>
        <p:spPr>
          <a:xfrm rot="21289919">
            <a:off x="4122131" y="3238947"/>
            <a:ext cx="4199882" cy="27999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858378" y="977182"/>
            <a:ext cx="6096000" cy="1569660"/>
          </a:xfrm>
          <a:prstGeom prst="rect">
            <a:avLst/>
          </a:prstGeom>
        </p:spPr>
        <p:txBody>
          <a:bodyPr>
            <a:spAutoFit/>
          </a:bodyPr>
          <a:lstStyle/>
          <a:p>
            <a:pPr algn="ctr" rtl="1" eaLnBrk="1" fontAlgn="auto" hangingPunct="1">
              <a:spcBef>
                <a:spcPts val="0"/>
              </a:spcBef>
              <a:spcAft>
                <a:spcPts val="0"/>
              </a:spcAft>
              <a:defRPr/>
            </a:pPr>
            <a:r>
              <a:rPr lang="fa-IR" sz="4800" dirty="0">
                <a:ln w="28575">
                  <a:solidFill>
                    <a:prstClr val="black"/>
                  </a:solidFill>
                </a:ln>
                <a:solidFill>
                  <a:srgbClr val="FF9900"/>
                </a:solidFill>
                <a:effectLst>
                  <a:glow rad="292100">
                    <a:prstClr val="white"/>
                  </a:glow>
                </a:effectLst>
                <a:latin typeface="IranNastaliq" panose="02020505000000020003" pitchFamily="18" charset="0"/>
                <a:cs typeface="B Titr" panose="00000700000000000000" pitchFamily="2" charset="-78"/>
              </a:rPr>
              <a:t>روزی که دیگر</a:t>
            </a:r>
          </a:p>
          <a:p>
            <a:pPr algn="ctr" rtl="1" eaLnBrk="1" fontAlgn="auto" hangingPunct="1">
              <a:spcBef>
                <a:spcPts val="0"/>
              </a:spcBef>
              <a:spcAft>
                <a:spcPts val="0"/>
              </a:spcAft>
              <a:defRPr/>
            </a:pPr>
            <a:r>
              <a:rPr lang="fa-IR" sz="4800" dirty="0">
                <a:ln w="28575">
                  <a:solidFill>
                    <a:prstClr val="black"/>
                  </a:solidFill>
                </a:ln>
                <a:solidFill>
                  <a:srgbClr val="FF9900"/>
                </a:solidFill>
                <a:effectLst>
                  <a:glow rad="292100">
                    <a:prstClr val="white"/>
                  </a:glow>
                </a:effectLst>
                <a:latin typeface="IranNastaliq" panose="02020505000000020003" pitchFamily="18" charset="0"/>
                <a:cs typeface="B Titr" panose="00000700000000000000" pitchFamily="2" charset="-78"/>
              </a:rPr>
              <a:t>پشیمانی سودی ندارد</a:t>
            </a:r>
            <a:endParaRPr lang="en-US" sz="4800" dirty="0">
              <a:ln w="28575">
                <a:solidFill>
                  <a:prstClr val="black"/>
                </a:solidFill>
              </a:ln>
              <a:solidFill>
                <a:srgbClr val="FF9900"/>
              </a:solidFill>
              <a:effectLst>
                <a:glow rad="292100">
                  <a:prstClr val="white"/>
                </a:glow>
              </a:effectLst>
              <a:latin typeface="IranNastaliq" panose="02020505000000020003" pitchFamily="18" charset="0"/>
              <a:cs typeface="B Titr" panose="00000700000000000000" pitchFamily="2" charset="-78"/>
            </a:endParaRPr>
          </a:p>
        </p:txBody>
      </p:sp>
    </p:spTree>
    <p:extLst>
      <p:ext uri="{BB962C8B-B14F-4D97-AF65-F5344CB8AC3E}">
        <p14:creationId xmlns:p14="http://schemas.microsoft.com/office/powerpoint/2010/main" val="329466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accel="67000" fill="hold" nodeType="clickEffect" p14:presetBounceEnd="55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55000">
                                          <p:cBhvr additive="base">
                                            <p:cTn id="17" dur="3000" fill="hold"/>
                                            <p:tgtEl>
                                              <p:spTgt spid="4"/>
                                            </p:tgtEl>
                                            <p:attrNameLst>
                                              <p:attrName>ppt_x</p:attrName>
                                            </p:attrNameLst>
                                          </p:cBhvr>
                                          <p:tavLst>
                                            <p:tav tm="0">
                                              <p:val>
                                                <p:strVal val="#ppt_x"/>
                                              </p:val>
                                            </p:tav>
                                            <p:tav tm="100000">
                                              <p:val>
                                                <p:strVal val="#ppt_x"/>
                                              </p:val>
                                            </p:tav>
                                          </p:tavLst>
                                        </p:anim>
                                        <p:anim calcmode="lin" valueType="num" p14:bounceEnd="55000">
                                          <p:cBhvr additive="base">
                                            <p:cTn id="18" dur="3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accel="6700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3000" fill="hold"/>
                                            <p:tgtEl>
                                              <p:spTgt spid="4"/>
                                            </p:tgtEl>
                                            <p:attrNameLst>
                                              <p:attrName>ppt_x</p:attrName>
                                            </p:attrNameLst>
                                          </p:cBhvr>
                                          <p:tavLst>
                                            <p:tav tm="0">
                                              <p:val>
                                                <p:strVal val="#ppt_x"/>
                                              </p:val>
                                            </p:tav>
                                            <p:tav tm="100000">
                                              <p:val>
                                                <p:strVal val="#ppt_x"/>
                                              </p:val>
                                            </p:tav>
                                          </p:tavLst>
                                        </p:anim>
                                        <p:anim calcmode="lin" valueType="num">
                                          <p:cBhvr additive="base">
                                            <p:cTn id="18" dur="3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112" y="0"/>
            <a:ext cx="13038112" cy="8686800"/>
          </a:xfrm>
          <a:prstGeom prst="rect">
            <a:avLst/>
          </a:prstGeom>
        </p:spPr>
      </p:pic>
      <p:sp>
        <p:nvSpPr>
          <p:cNvPr id="5" name="Oval 4"/>
          <p:cNvSpPr/>
          <p:nvPr/>
        </p:nvSpPr>
        <p:spPr>
          <a:xfrm>
            <a:off x="-2709207" y="-92096"/>
            <a:ext cx="1888958" cy="1900218"/>
          </a:xfrm>
          <a:prstGeom prst="ellipse">
            <a:avLst/>
          </a:prstGeom>
          <a:gradFill>
            <a:gsLst>
              <a:gs pos="0">
                <a:schemeClr val="accent2">
                  <a:satMod val="103000"/>
                  <a:tint val="94000"/>
                  <a:lumMod val="66000"/>
                  <a:lumOff val="34000"/>
                </a:schemeClr>
              </a:gs>
              <a:gs pos="50000">
                <a:schemeClr val="accent2">
                  <a:satMod val="110000"/>
                  <a:lumMod val="100000"/>
                  <a:shade val="100000"/>
                </a:schemeClr>
              </a:gs>
              <a:gs pos="100000">
                <a:schemeClr val="accent2">
                  <a:lumMod val="99000"/>
                  <a:satMod val="120000"/>
                  <a:shade val="78000"/>
                </a:schemeClr>
              </a:gs>
            </a:gsLst>
          </a:gradFill>
          <a:ln>
            <a:solidFill>
              <a:schemeClr val="accent2"/>
            </a:solidFill>
          </a:ln>
          <a:effectLst>
            <a:outerShdw blurRad="50800" dist="50800" dir="5400000" algn="ctr" rotWithShape="0">
              <a:srgbClr val="000000"/>
            </a:outerShdw>
            <a:reflection endPos="0" dist="508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ounded Rectangle 5"/>
          <p:cNvSpPr/>
          <p:nvPr/>
        </p:nvSpPr>
        <p:spPr>
          <a:xfrm>
            <a:off x="6470583" y="432434"/>
            <a:ext cx="4700337" cy="88231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dirty="0">
                <a:ln>
                  <a:solidFill>
                    <a:schemeClr val="tx1">
                      <a:lumMod val="95000"/>
                      <a:lumOff val="5000"/>
                    </a:schemeClr>
                  </a:solidFill>
                </a:ln>
                <a:solidFill>
                  <a:srgbClr val="FF0000"/>
                </a:solidFill>
                <a:cs typeface="B Titr" panose="00000700000000000000" pitchFamily="2" charset="-78"/>
              </a:rPr>
              <a:t>5. افسردگی و اضطراب</a:t>
            </a:r>
            <a:endParaRPr lang="en-US" sz="3200" dirty="0">
              <a:ln>
                <a:solidFill>
                  <a:schemeClr val="tx1">
                    <a:lumMod val="95000"/>
                    <a:lumOff val="5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4062145851"/>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60000" fill="hold" grpId="0" nodeType="click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2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8" dur="2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6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13355"/>
          <a:stretch/>
        </p:blipFill>
        <p:spPr>
          <a:xfrm>
            <a:off x="1062408" y="222672"/>
            <a:ext cx="4697426" cy="29965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9895" y="3422113"/>
            <a:ext cx="4405097" cy="29367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7652"/>
          <a:stretch/>
        </p:blipFill>
        <p:spPr>
          <a:xfrm>
            <a:off x="6249895" y="192433"/>
            <a:ext cx="4464988" cy="3056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2034" t="2270" r="7020" b="6604"/>
          <a:stretch/>
        </p:blipFill>
        <p:spPr>
          <a:xfrm>
            <a:off x="977369" y="3391874"/>
            <a:ext cx="4697426" cy="29414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22586">
            <a:off x="3874854" y="961559"/>
            <a:ext cx="4238802" cy="42388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ounded Rectangle 8"/>
          <p:cNvSpPr/>
          <p:nvPr/>
        </p:nvSpPr>
        <p:spPr>
          <a:xfrm rot="816480">
            <a:off x="3120086" y="2179321"/>
            <a:ext cx="5915795" cy="1991608"/>
          </a:xfrm>
          <a:prstGeom prst="roundRect">
            <a:avLst/>
          </a:prstGeom>
          <a:solidFill>
            <a:srgbClr val="FF0000">
              <a:alpha val="68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ounded Rectangle 9"/>
          <p:cNvSpPr/>
          <p:nvPr/>
        </p:nvSpPr>
        <p:spPr>
          <a:xfrm>
            <a:off x="2719610" y="2076105"/>
            <a:ext cx="6611581" cy="1787377"/>
          </a:xfrm>
          <a:prstGeom prst="roundRect">
            <a:avLst/>
          </a:prstGeom>
          <a:solidFill>
            <a:schemeClr val="accent3">
              <a:lumMod val="20000"/>
              <a:lumOff val="80000"/>
              <a:alpha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2581369" y="2432907"/>
            <a:ext cx="6533044"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latin typeface="+mn-lt"/>
                <a:cs typeface="B Titr" pitchFamily="2" charset="-78"/>
              </a:rPr>
              <a:t>سـلفی‌های خطـرناک</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spTree>
    <p:extLst>
      <p:ext uri="{BB962C8B-B14F-4D97-AF65-F5344CB8AC3E}">
        <p14:creationId xmlns:p14="http://schemas.microsoft.com/office/powerpoint/2010/main" val="392794082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600" fill="hold"/>
                                        <p:tgtEl>
                                          <p:spTgt spid="4"/>
                                        </p:tgtEl>
                                        <p:attrNameLst>
                                          <p:attrName>ppt_w</p:attrName>
                                        </p:attrNameLst>
                                      </p:cBhvr>
                                      <p:tavLst>
                                        <p:tav tm="0">
                                          <p:val>
                                            <p:fltVal val="0"/>
                                          </p:val>
                                        </p:tav>
                                        <p:tav tm="100000">
                                          <p:val>
                                            <p:strVal val="#ppt_w"/>
                                          </p:val>
                                        </p:tav>
                                      </p:tavLst>
                                    </p:anim>
                                    <p:anim calcmode="lin" valueType="num">
                                      <p:cBhvr>
                                        <p:cTn id="8" dur="1600" fill="hold"/>
                                        <p:tgtEl>
                                          <p:spTgt spid="4"/>
                                        </p:tgtEl>
                                        <p:attrNameLst>
                                          <p:attrName>ppt_h</p:attrName>
                                        </p:attrNameLst>
                                      </p:cBhvr>
                                      <p:tavLst>
                                        <p:tav tm="0">
                                          <p:val>
                                            <p:fltVal val="0"/>
                                          </p:val>
                                        </p:tav>
                                        <p:tav tm="100000">
                                          <p:val>
                                            <p:strVal val="#ppt_h"/>
                                          </p:val>
                                        </p:tav>
                                      </p:tavLst>
                                    </p:anim>
                                    <p:anim calcmode="lin" valueType="num">
                                      <p:cBhvr>
                                        <p:cTn id="9" dur="1600" fill="hold"/>
                                        <p:tgtEl>
                                          <p:spTgt spid="4"/>
                                        </p:tgtEl>
                                        <p:attrNameLst>
                                          <p:attrName>style.rotation</p:attrName>
                                        </p:attrNameLst>
                                      </p:cBhvr>
                                      <p:tavLst>
                                        <p:tav tm="0">
                                          <p:val>
                                            <p:fltVal val="90"/>
                                          </p:val>
                                        </p:tav>
                                        <p:tav tm="100000">
                                          <p:val>
                                            <p:fltVal val="0"/>
                                          </p:val>
                                        </p:tav>
                                      </p:tavLst>
                                    </p:anim>
                                    <p:animEffect transition="in" filter="fade">
                                      <p:cBhvr>
                                        <p:cTn id="10" dur="1600"/>
                                        <p:tgtEl>
                                          <p:spTgt spid="4"/>
                                        </p:tgtEl>
                                      </p:cBhvr>
                                    </p:animEffect>
                                  </p:childTnLst>
                                </p:cTn>
                              </p:par>
                              <p:par>
                                <p:cTn id="11" presetID="31" presetClass="entr" presetSubtype="0"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500" fill="hold"/>
                                        <p:tgtEl>
                                          <p:spTgt spid="6"/>
                                        </p:tgtEl>
                                        <p:attrNameLst>
                                          <p:attrName>ppt_w</p:attrName>
                                        </p:attrNameLst>
                                      </p:cBhvr>
                                      <p:tavLst>
                                        <p:tav tm="0">
                                          <p:val>
                                            <p:fltVal val="0"/>
                                          </p:val>
                                        </p:tav>
                                        <p:tav tm="100000">
                                          <p:val>
                                            <p:strVal val="#ppt_w"/>
                                          </p:val>
                                        </p:tav>
                                      </p:tavLst>
                                    </p:anim>
                                    <p:anim calcmode="lin" valueType="num">
                                      <p:cBhvr>
                                        <p:cTn id="14" dur="1500" fill="hold"/>
                                        <p:tgtEl>
                                          <p:spTgt spid="6"/>
                                        </p:tgtEl>
                                        <p:attrNameLst>
                                          <p:attrName>ppt_h</p:attrName>
                                        </p:attrNameLst>
                                      </p:cBhvr>
                                      <p:tavLst>
                                        <p:tav tm="0">
                                          <p:val>
                                            <p:fltVal val="0"/>
                                          </p:val>
                                        </p:tav>
                                        <p:tav tm="100000">
                                          <p:val>
                                            <p:strVal val="#ppt_h"/>
                                          </p:val>
                                        </p:tav>
                                      </p:tavLst>
                                    </p:anim>
                                    <p:anim calcmode="lin" valueType="num">
                                      <p:cBhvr>
                                        <p:cTn id="15" dur="1500" fill="hold"/>
                                        <p:tgtEl>
                                          <p:spTgt spid="6"/>
                                        </p:tgtEl>
                                        <p:attrNameLst>
                                          <p:attrName>style.rotation</p:attrName>
                                        </p:attrNameLst>
                                      </p:cBhvr>
                                      <p:tavLst>
                                        <p:tav tm="0">
                                          <p:val>
                                            <p:fltVal val="90"/>
                                          </p:val>
                                        </p:tav>
                                        <p:tav tm="100000">
                                          <p:val>
                                            <p:fltVal val="0"/>
                                          </p:val>
                                        </p:tav>
                                      </p:tavLst>
                                    </p:anim>
                                    <p:animEffect transition="in" filter="fade">
                                      <p:cBhvr>
                                        <p:cTn id="16" dur="1500"/>
                                        <p:tgtEl>
                                          <p:spTgt spid="6"/>
                                        </p:tgtEl>
                                      </p:cBhvr>
                                    </p:animEffect>
                                  </p:childTnLst>
                                </p:cTn>
                              </p:par>
                              <p:par>
                                <p:cTn id="17" presetID="31" presetClass="entr" presetSubtype="0" fill="hold" nodeType="withEffect">
                                  <p:stCondLst>
                                    <p:cond delay="2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700" fill="hold"/>
                                        <p:tgtEl>
                                          <p:spTgt spid="5"/>
                                        </p:tgtEl>
                                        <p:attrNameLst>
                                          <p:attrName>ppt_w</p:attrName>
                                        </p:attrNameLst>
                                      </p:cBhvr>
                                      <p:tavLst>
                                        <p:tav tm="0">
                                          <p:val>
                                            <p:fltVal val="0"/>
                                          </p:val>
                                        </p:tav>
                                        <p:tav tm="100000">
                                          <p:val>
                                            <p:strVal val="#ppt_w"/>
                                          </p:val>
                                        </p:tav>
                                      </p:tavLst>
                                    </p:anim>
                                    <p:anim calcmode="lin" valueType="num">
                                      <p:cBhvr>
                                        <p:cTn id="20" dur="1700" fill="hold"/>
                                        <p:tgtEl>
                                          <p:spTgt spid="5"/>
                                        </p:tgtEl>
                                        <p:attrNameLst>
                                          <p:attrName>ppt_h</p:attrName>
                                        </p:attrNameLst>
                                      </p:cBhvr>
                                      <p:tavLst>
                                        <p:tav tm="0">
                                          <p:val>
                                            <p:fltVal val="0"/>
                                          </p:val>
                                        </p:tav>
                                        <p:tav tm="100000">
                                          <p:val>
                                            <p:strVal val="#ppt_h"/>
                                          </p:val>
                                        </p:tav>
                                      </p:tavLst>
                                    </p:anim>
                                    <p:anim calcmode="lin" valueType="num">
                                      <p:cBhvr>
                                        <p:cTn id="21" dur="1700" fill="hold"/>
                                        <p:tgtEl>
                                          <p:spTgt spid="5"/>
                                        </p:tgtEl>
                                        <p:attrNameLst>
                                          <p:attrName>style.rotation</p:attrName>
                                        </p:attrNameLst>
                                      </p:cBhvr>
                                      <p:tavLst>
                                        <p:tav tm="0">
                                          <p:val>
                                            <p:fltVal val="90"/>
                                          </p:val>
                                        </p:tav>
                                        <p:tav tm="100000">
                                          <p:val>
                                            <p:fltVal val="0"/>
                                          </p:val>
                                        </p:tav>
                                      </p:tavLst>
                                    </p:anim>
                                    <p:animEffect transition="in" filter="fade">
                                      <p:cBhvr>
                                        <p:cTn id="22" dur="1700"/>
                                        <p:tgtEl>
                                          <p:spTgt spid="5"/>
                                        </p:tgtEl>
                                      </p:cBhvr>
                                    </p:animEffect>
                                  </p:childTnLst>
                                </p:cTn>
                              </p:par>
                              <p:par>
                                <p:cTn id="23" presetID="31" presetClass="entr" presetSubtype="0" fill="hold" nodeType="withEffect">
                                  <p:stCondLst>
                                    <p:cond delay="4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1900" fill="hold"/>
                                        <p:tgtEl>
                                          <p:spTgt spid="7"/>
                                        </p:tgtEl>
                                        <p:attrNameLst>
                                          <p:attrName>ppt_w</p:attrName>
                                        </p:attrNameLst>
                                      </p:cBhvr>
                                      <p:tavLst>
                                        <p:tav tm="0">
                                          <p:val>
                                            <p:fltVal val="0"/>
                                          </p:val>
                                        </p:tav>
                                        <p:tav tm="100000">
                                          <p:val>
                                            <p:strVal val="#ppt_w"/>
                                          </p:val>
                                        </p:tav>
                                      </p:tavLst>
                                    </p:anim>
                                    <p:anim calcmode="lin" valueType="num">
                                      <p:cBhvr>
                                        <p:cTn id="26" dur="1900" fill="hold"/>
                                        <p:tgtEl>
                                          <p:spTgt spid="7"/>
                                        </p:tgtEl>
                                        <p:attrNameLst>
                                          <p:attrName>ppt_h</p:attrName>
                                        </p:attrNameLst>
                                      </p:cBhvr>
                                      <p:tavLst>
                                        <p:tav tm="0">
                                          <p:val>
                                            <p:fltVal val="0"/>
                                          </p:val>
                                        </p:tav>
                                        <p:tav tm="100000">
                                          <p:val>
                                            <p:strVal val="#ppt_h"/>
                                          </p:val>
                                        </p:tav>
                                      </p:tavLst>
                                    </p:anim>
                                    <p:anim calcmode="lin" valueType="num">
                                      <p:cBhvr>
                                        <p:cTn id="27" dur="1900" fill="hold"/>
                                        <p:tgtEl>
                                          <p:spTgt spid="7"/>
                                        </p:tgtEl>
                                        <p:attrNameLst>
                                          <p:attrName>style.rotation</p:attrName>
                                        </p:attrNameLst>
                                      </p:cBhvr>
                                      <p:tavLst>
                                        <p:tav tm="0">
                                          <p:val>
                                            <p:fltVal val="90"/>
                                          </p:val>
                                        </p:tav>
                                        <p:tav tm="100000">
                                          <p:val>
                                            <p:fltVal val="0"/>
                                          </p:val>
                                        </p:tav>
                                      </p:tavLst>
                                    </p:anim>
                                    <p:animEffect transition="in" filter="fade">
                                      <p:cBhvr>
                                        <p:cTn id="28" dur="1900"/>
                                        <p:tgtEl>
                                          <p:spTgt spid="7"/>
                                        </p:tgtEl>
                                      </p:cBhvr>
                                    </p:animEffect>
                                  </p:childTnLst>
                                </p:cTn>
                              </p:par>
                              <p:par>
                                <p:cTn id="29" presetID="31" presetClass="entr" presetSubtype="0" fill="hold" nodeType="withEffect">
                                  <p:stCondLst>
                                    <p:cond delay="6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2100" fill="hold"/>
                                        <p:tgtEl>
                                          <p:spTgt spid="8"/>
                                        </p:tgtEl>
                                        <p:attrNameLst>
                                          <p:attrName>ppt_w</p:attrName>
                                        </p:attrNameLst>
                                      </p:cBhvr>
                                      <p:tavLst>
                                        <p:tav tm="0">
                                          <p:val>
                                            <p:fltVal val="0"/>
                                          </p:val>
                                        </p:tav>
                                        <p:tav tm="100000">
                                          <p:val>
                                            <p:strVal val="#ppt_w"/>
                                          </p:val>
                                        </p:tav>
                                      </p:tavLst>
                                    </p:anim>
                                    <p:anim calcmode="lin" valueType="num">
                                      <p:cBhvr>
                                        <p:cTn id="32" dur="2100" fill="hold"/>
                                        <p:tgtEl>
                                          <p:spTgt spid="8"/>
                                        </p:tgtEl>
                                        <p:attrNameLst>
                                          <p:attrName>ppt_h</p:attrName>
                                        </p:attrNameLst>
                                      </p:cBhvr>
                                      <p:tavLst>
                                        <p:tav tm="0">
                                          <p:val>
                                            <p:fltVal val="0"/>
                                          </p:val>
                                        </p:tav>
                                        <p:tav tm="100000">
                                          <p:val>
                                            <p:strVal val="#ppt_h"/>
                                          </p:val>
                                        </p:tav>
                                      </p:tavLst>
                                    </p:anim>
                                    <p:anim calcmode="lin" valueType="num">
                                      <p:cBhvr>
                                        <p:cTn id="33" dur="2100" fill="hold"/>
                                        <p:tgtEl>
                                          <p:spTgt spid="8"/>
                                        </p:tgtEl>
                                        <p:attrNameLst>
                                          <p:attrName>style.rotation</p:attrName>
                                        </p:attrNameLst>
                                      </p:cBhvr>
                                      <p:tavLst>
                                        <p:tav tm="0">
                                          <p:val>
                                            <p:fltVal val="90"/>
                                          </p:val>
                                        </p:tav>
                                        <p:tav tm="100000">
                                          <p:val>
                                            <p:fltVal val="0"/>
                                          </p:val>
                                        </p:tav>
                                      </p:tavLst>
                                    </p:anim>
                                    <p:animEffect transition="in" filter="fade">
                                      <p:cBhvr>
                                        <p:cTn id="34" dur="2100"/>
                                        <p:tgtEl>
                                          <p:spTgt spid="8"/>
                                        </p:tgtEl>
                                      </p:cBhvr>
                                    </p:animEffect>
                                  </p:childTnLst>
                                </p:cTn>
                              </p:par>
                              <p:par>
                                <p:cTn id="35" presetID="23" presetClass="entr" presetSubtype="16" fill="hold" grpId="0" nodeType="withEffect">
                                  <p:stCondLst>
                                    <p:cond delay="8000"/>
                                  </p:stCondLst>
                                  <p:childTnLst>
                                    <p:set>
                                      <p:cBhvr>
                                        <p:cTn id="36" dur="1" fill="hold">
                                          <p:stCondLst>
                                            <p:cond delay="0"/>
                                          </p:stCondLst>
                                        </p:cTn>
                                        <p:tgtEl>
                                          <p:spTgt spid="9"/>
                                        </p:tgtEl>
                                        <p:attrNameLst>
                                          <p:attrName>style.visibility</p:attrName>
                                        </p:attrNameLst>
                                      </p:cBhvr>
                                      <p:to>
                                        <p:strVal val="visible"/>
                                      </p:to>
                                    </p:set>
                                    <p:anim calcmode="lin" valueType="num">
                                      <p:cBhvr>
                                        <p:cTn id="37" dur="1100" fill="hold"/>
                                        <p:tgtEl>
                                          <p:spTgt spid="9"/>
                                        </p:tgtEl>
                                        <p:attrNameLst>
                                          <p:attrName>ppt_w</p:attrName>
                                        </p:attrNameLst>
                                      </p:cBhvr>
                                      <p:tavLst>
                                        <p:tav tm="0">
                                          <p:val>
                                            <p:fltVal val="0"/>
                                          </p:val>
                                        </p:tav>
                                        <p:tav tm="100000">
                                          <p:val>
                                            <p:strVal val="#ppt_w"/>
                                          </p:val>
                                        </p:tav>
                                      </p:tavLst>
                                    </p:anim>
                                    <p:anim calcmode="lin" valueType="num">
                                      <p:cBhvr>
                                        <p:cTn id="38" dur="1100" fill="hold"/>
                                        <p:tgtEl>
                                          <p:spTgt spid="9"/>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8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fltVal val="0"/>
                                          </p:val>
                                        </p:tav>
                                        <p:tav tm="100000">
                                          <p:val>
                                            <p:strVal val="#ppt_w"/>
                                          </p:val>
                                        </p:tav>
                                      </p:tavLst>
                                    </p:anim>
                                    <p:anim calcmode="lin" valueType="num">
                                      <p:cBhvr>
                                        <p:cTn id="42" dur="1000" fill="hold"/>
                                        <p:tgtEl>
                                          <p:spTgt spid="10"/>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90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fltVal val="0"/>
                                          </p:val>
                                        </p:tav>
                                        <p:tav tm="100000">
                                          <p:val>
                                            <p:strVal val="#ppt_w"/>
                                          </p:val>
                                        </p:tav>
                                      </p:tavLst>
                                    </p:anim>
                                    <p:anim calcmode="lin" valueType="num">
                                      <p:cBhvr>
                                        <p:cTn id="46" dur="10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556" y="-889795"/>
            <a:ext cx="12855793" cy="80348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ounded Rectangle 4"/>
          <p:cNvSpPr/>
          <p:nvPr/>
        </p:nvSpPr>
        <p:spPr>
          <a:xfrm>
            <a:off x="7617254" y="228256"/>
            <a:ext cx="3901645" cy="771053"/>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dirty="0">
                <a:ln>
                  <a:solidFill>
                    <a:schemeClr val="bg1">
                      <a:lumMod val="50000"/>
                    </a:schemeClr>
                  </a:solidFill>
                </a:ln>
                <a:solidFill>
                  <a:srgbClr val="FF0000"/>
                </a:solidFill>
                <a:cs typeface="B Titr" panose="00000700000000000000" pitchFamily="2" charset="-78"/>
              </a:rPr>
              <a:t>6. حواس‌پرتـــی</a:t>
            </a:r>
            <a:endParaRPr lang="en-US" sz="3200" dirty="0">
              <a:ln>
                <a:solidFill>
                  <a:schemeClr val="bg1">
                    <a:lumMod val="50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2323567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70000" fill="hold" grpId="0" nodeType="clickEffect" p14:presetBounceEnd="7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4000">
                                          <p:cBhvr additive="base">
                                            <p:cTn id="7" dur="2000" fill="hold"/>
                                            <p:tgtEl>
                                              <p:spTgt spid="5"/>
                                            </p:tgtEl>
                                            <p:attrNameLst>
                                              <p:attrName>ppt_x</p:attrName>
                                            </p:attrNameLst>
                                          </p:cBhvr>
                                          <p:tavLst>
                                            <p:tav tm="0">
                                              <p:val>
                                                <p:strVal val="#ppt_x"/>
                                              </p:val>
                                            </p:tav>
                                            <p:tav tm="100000">
                                              <p:val>
                                                <p:strVal val="#ppt_x"/>
                                              </p:val>
                                            </p:tav>
                                          </p:tavLst>
                                        </p:anim>
                                        <p:anim calcmode="lin" valueType="num" p14:bounceEnd="74000">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7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ادف هنگام مکالمه با موبایل">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04289" y="1190265"/>
            <a:ext cx="8726252" cy="4908521"/>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ounded Rectangle 4"/>
          <p:cNvSpPr/>
          <p:nvPr/>
        </p:nvSpPr>
        <p:spPr>
          <a:xfrm>
            <a:off x="2942928" y="194635"/>
            <a:ext cx="6594475"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200" b="1" dirty="0">
                <a:ln w="12700" cmpd="sng">
                  <a:solidFill>
                    <a:schemeClr val="tx1"/>
                  </a:solidFill>
                  <a:prstDash val="solid"/>
                </a:ln>
                <a:solidFill>
                  <a:schemeClr val="accent4"/>
                </a:solidFill>
                <a:cs typeface="B Titr" panose="00000700000000000000" pitchFamily="2" charset="-78"/>
              </a:rPr>
              <a:t>تصادفات وحشتناک در حال استفاده از گوشی</a:t>
            </a:r>
            <a:endParaRPr lang="en-US" sz="3200" b="1" dirty="0">
              <a:ln w="12700" cmpd="sng">
                <a:solidFill>
                  <a:schemeClr val="tx1"/>
                </a:solidFill>
                <a:prstDash val="solid"/>
              </a:ln>
              <a:solidFill>
                <a:schemeClr val="accent4"/>
              </a:solidFill>
              <a:cs typeface="B Titr" panose="00000700000000000000" pitchFamily="2" charset="-78"/>
            </a:endParaRPr>
          </a:p>
        </p:txBody>
      </p:sp>
    </p:spTree>
    <p:extLst>
      <p:ext uri="{BB962C8B-B14F-4D97-AF65-F5344CB8AC3E}">
        <p14:creationId xmlns:p14="http://schemas.microsoft.com/office/powerpoint/2010/main" val="1220678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4"/>
                </p:tgtEl>
              </p:cMediaNode>
            </p:video>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01335">
            <a:off x="5297257" y="2126914"/>
            <a:ext cx="5902224" cy="3934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56" y="166883"/>
            <a:ext cx="5245613" cy="27608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46997">
            <a:off x="1544890" y="3012175"/>
            <a:ext cx="4311490" cy="3024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reflection blurRad="6350" stA="50000" endA="300" endPos="90000" dir="5400000" sy="-100000" algn="bl" rotWithShape="0"/>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5506982" y="395483"/>
            <a:ext cx="5062759" cy="923330"/>
          </a:xfrm>
          <a:prstGeom prst="rect">
            <a:avLst/>
          </a:prstGeom>
        </p:spPr>
        <p:txBody>
          <a:bodyPr wrap="square">
            <a:spAutoFit/>
          </a:bodyPr>
          <a:lstStyle/>
          <a:p>
            <a:pPr algn="r" rtl="1" eaLnBrk="1" fontAlgn="auto" hangingPunct="1">
              <a:spcBef>
                <a:spcPts val="0"/>
              </a:spcBef>
              <a:spcAft>
                <a:spcPts val="0"/>
              </a:spcAft>
              <a:defRPr/>
            </a:pPr>
            <a:r>
              <a:rPr lang="fa-IR" sz="5400" dirty="0">
                <a:ln w="38100">
                  <a:solidFill>
                    <a:schemeClr val="tx1"/>
                  </a:solidFill>
                </a:ln>
                <a:solidFill>
                  <a:srgbClr val="FF0000"/>
                </a:solidFill>
                <a:effectLst>
                  <a:glow rad="139700">
                    <a:schemeClr val="bg1"/>
                  </a:glow>
                </a:effectLst>
                <a:cs typeface="B Titr" pitchFamily="2" charset="-78"/>
              </a:rPr>
              <a:t>عابرین معتــاد</a:t>
            </a:r>
            <a:endParaRPr lang="en-US" sz="5400" dirty="0">
              <a:ln w="38100">
                <a:solidFill>
                  <a:schemeClr val="tx1"/>
                </a:solidFill>
              </a:ln>
              <a:solidFill>
                <a:srgbClr val="FF0000"/>
              </a:solidFill>
              <a:effectLst>
                <a:glow rad="139700">
                  <a:schemeClr val="bg1"/>
                </a:glow>
              </a:effectLst>
              <a:cs typeface="B Titr" pitchFamily="2" charset="-78"/>
            </a:endParaRPr>
          </a:p>
        </p:txBody>
      </p:sp>
    </p:spTree>
    <p:extLst>
      <p:ext uri="{BB962C8B-B14F-4D97-AF65-F5344CB8AC3E}">
        <p14:creationId xmlns:p14="http://schemas.microsoft.com/office/powerpoint/2010/main" val="3001073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39218" y="2522483"/>
            <a:ext cx="4210364" cy="1479317"/>
          </a:xfrm>
          <a:prstGeom prst="rect">
            <a:avLst/>
          </a:prstGeom>
          <a:solidFill>
            <a:srgbClr val="6DE2F9"/>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5" name="Picture 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22043" y="2445271"/>
            <a:ext cx="1042672" cy="1631127"/>
          </a:xfrm>
          <a:prstGeom prst="rect">
            <a:avLst/>
          </a:prstGeom>
        </p:spPr>
      </p:pic>
      <p:pic>
        <p:nvPicPr>
          <p:cNvPr id="6" name="Picture 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024085" y="2415046"/>
            <a:ext cx="1042672" cy="1631127"/>
          </a:xfrm>
          <a:prstGeom prst="rect">
            <a:avLst/>
          </a:prstGeom>
        </p:spPr>
      </p:pic>
      <p:sp>
        <p:nvSpPr>
          <p:cNvPr id="7" name="Title 1"/>
          <p:cNvSpPr txBox="1">
            <a:spLocks/>
          </p:cNvSpPr>
          <p:nvPr/>
        </p:nvSpPr>
        <p:spPr>
          <a:xfrm>
            <a:off x="1664715" y="2490952"/>
            <a:ext cx="4212778" cy="15893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t>راهکارهای درمان</a:t>
            </a:r>
            <a:b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br>
            <a:r>
              <a:rPr lang="fa-IR"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rPr>
              <a:t>اعتیـاد دیجیتال</a:t>
            </a:r>
            <a:endParaRPr lang="en-US" b="1" dirty="0">
              <a:ln w="9525">
                <a:solidFill>
                  <a:schemeClr val="tx1">
                    <a:lumMod val="95000"/>
                    <a:lumOff val="5000"/>
                  </a:schemeClr>
                </a:solidFill>
                <a:prstDash val="solid"/>
              </a:ln>
              <a:solidFill>
                <a:srgbClr val="FF0000"/>
              </a:solidFill>
              <a:effectLst>
                <a:outerShdw blurRad="12700" dist="38100" dir="2700000" algn="tl" rotWithShape="0">
                  <a:schemeClr val="accent5">
                    <a:lumMod val="60000"/>
                    <a:lumOff val="40000"/>
                  </a:schemeClr>
                </a:outerShdw>
              </a:effectLst>
              <a:cs typeface="B Titr" panose="00000700000000000000" pitchFamily="2" charset="-78"/>
            </a:endParaRPr>
          </a:p>
        </p:txBody>
      </p:sp>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backgroundRemoval t="11375" b="94000" l="1257" r="91562">
                        <a14:foregroundMark x1="29264" y1="29375" x2="29264" y2="40375"/>
                        <a14:foregroundMark x1="43088" y1="85500" x2="52424" y2="88000"/>
                        <a14:foregroundMark x1="89228" y1="88750" x2="90485" y2="86375"/>
                        <a14:foregroundMark x1="30700" y1="84875" x2="30700" y2="84875"/>
                        <a14:foregroundMark x1="29084" y1="84750" x2="29084" y2="84375"/>
                        <a14:backgroundMark x1="45961" y1="81625" x2="45961" y2="81625"/>
                        <a14:backgroundMark x1="36445" y1="82000" x2="36445" y2="82000"/>
                      </a14:backgroundRemoval>
                    </a14:imgEffect>
                  </a14:imgLayer>
                </a14:imgProps>
              </a:ext>
              <a:ext uri="{28A0092B-C50C-407E-A947-70E740481C1C}">
                <a14:useLocalDpi xmlns:a14="http://schemas.microsoft.com/office/drawing/2010/main" val="0"/>
              </a:ext>
            </a:extLst>
          </a:blip>
          <a:srcRect l="20185" t="14959" r="5783" b="7805"/>
          <a:stretch/>
        </p:blipFill>
        <p:spPr>
          <a:xfrm>
            <a:off x="6877919" y="127591"/>
            <a:ext cx="4061465" cy="6085788"/>
          </a:xfrm>
          <a:prstGeom prst="rect">
            <a:avLst/>
          </a:prstGeom>
        </p:spPr>
      </p:pic>
    </p:spTree>
    <p:extLst>
      <p:ext uri="{BB962C8B-B14F-4D97-AF65-F5344CB8AC3E}">
        <p14:creationId xmlns:p14="http://schemas.microsoft.com/office/powerpoint/2010/main" val="3494179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2000"/>
                                        <p:tgtEl>
                                          <p:spTgt spid="7"/>
                                        </p:tgtEl>
                                      </p:cBhvr>
                                    </p:animEffect>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9"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7655011" y="320547"/>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1. </a:t>
            </a:r>
            <a:r>
              <a:rPr lang="fa-IR" sz="3600" dirty="0">
                <a:ln>
                  <a:solidFill>
                    <a:schemeClr val="bg1">
                      <a:lumMod val="50000"/>
                    </a:schemeClr>
                  </a:solidFill>
                </a:ln>
                <a:solidFill>
                  <a:srgbClr val="FF0000"/>
                </a:solidFill>
                <a:cs typeface="B Titr" panose="00000700000000000000" pitchFamily="2" charset="-78"/>
              </a:rPr>
              <a:t>مدیریت زمان</a:t>
            </a:r>
            <a:endParaRPr lang="en-US" sz="3600" dirty="0">
              <a:ln>
                <a:solidFill>
                  <a:schemeClr val="bg1">
                    <a:lumMod val="50000"/>
                  </a:schemeClr>
                </a:solidFill>
              </a:ln>
              <a:solidFill>
                <a:srgbClr val="FF0000"/>
              </a:solidFill>
              <a:cs typeface="B Titr" panose="00000700000000000000" pitchFamily="2" charset="-78"/>
            </a:endParaRP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6073" y1="23385" x2="25911" y2="36000"/>
                        <a14:foregroundMark x1="50607" y1="76308" x2="66397" y2="87385"/>
                        <a14:foregroundMark x1="12753" y1="86462" x2="30769" y2="86154"/>
                        <a14:foregroundMark x1="28745" y1="73846" x2="28745" y2="73846"/>
                        <a14:foregroundMark x1="26721" y1="75692" x2="28947" y2="74154"/>
                        <a14:foregroundMark x1="92915" y1="78769" x2="97166" y2="81538"/>
                        <a14:foregroundMark x1="93725" y1="78769" x2="90283" y2="74154"/>
                        <a14:foregroundMark x1="90486" y1="92308" x2="92510" y2="91385"/>
                        <a14:foregroundMark x1="23482" y1="97538" x2="27530" y2="92615"/>
                        <a14:backgroundMark x1="4858" y1="52615" x2="4049" y2="62154"/>
                        <a14:backgroundMark x1="4858" y1="75077" x2="16599" y2="69846"/>
                        <a14:backgroundMark x1="15182" y1="79385" x2="36032" y2="60308"/>
                        <a14:backgroundMark x1="46964" y1="58154" x2="90283" y2="59077"/>
                        <a14:backgroundMark x1="91498" y1="83385" x2="94130" y2="88923"/>
                        <a14:backgroundMark x1="84818" y1="98154" x2="85425" y2="99692"/>
                        <a14:backgroundMark x1="90486" y1="96923" x2="95951" y2="96000"/>
                        <a14:backgroundMark x1="16599" y1="96000" x2="7895" y2="92923"/>
                        <a14:backgroundMark x1="21053" y1="91692" x2="405" y2="92000"/>
                        <a14:backgroundMark x1="30972" y1="97538" x2="30972" y2="97538"/>
                        <a14:backgroundMark x1="29757" y1="96923" x2="26518" y2="98769"/>
                        <a14:backgroundMark x1="32794" y1="97846" x2="30162" y2="90154"/>
                        <a14:backgroundMark x1="27935" y1="90462" x2="22267" y2="90769"/>
                        <a14:backgroundMark x1="36032" y1="98769" x2="36842" y2="99692"/>
                      </a14:backgroundRemoval>
                    </a14:imgEffect>
                  </a14:imgLayer>
                </a14:imgProps>
              </a:ext>
              <a:ext uri="{28A0092B-C50C-407E-A947-70E740481C1C}">
                <a14:useLocalDpi xmlns:a14="http://schemas.microsoft.com/office/drawing/2010/main" val="0"/>
              </a:ext>
            </a:extLst>
          </a:blip>
          <a:stretch>
            <a:fillRect/>
          </a:stretch>
        </p:blipFill>
        <p:spPr>
          <a:xfrm>
            <a:off x="-39692" y="1462179"/>
            <a:ext cx="7265835" cy="4780155"/>
          </a:xfrm>
          <a:prstGeom prst="rect">
            <a:avLst/>
          </a:prstGeom>
        </p:spPr>
      </p:pic>
      <p:pic>
        <p:nvPicPr>
          <p:cNvPr id="9" name="تصویر 40"/>
          <p:cNvPicPr>
            <a:picLocks noChangeAspect="1"/>
          </p:cNvPicPr>
          <p:nvPr/>
        </p:nvPicPr>
        <p:blipFill>
          <a:blip r:embed="rId5">
            <a:clrChange>
              <a:clrFrom>
                <a:srgbClr val="000000">
                  <a:alpha val="0"/>
                </a:srgbClr>
              </a:clrFrom>
              <a:clrTo>
                <a:srgbClr val="000000">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42805" y="1462179"/>
            <a:ext cx="4780155" cy="4780155"/>
          </a:xfrm>
          <a:prstGeom prst="rect">
            <a:avLst/>
          </a:prstGeom>
        </p:spPr>
      </p:pic>
      <p:pic>
        <p:nvPicPr>
          <p:cNvPr id="10" name="تصویر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6356" y="1672879"/>
            <a:ext cx="717337" cy="717337"/>
          </a:xfrm>
          <a:prstGeom prst="rect">
            <a:avLst/>
          </a:prstGeom>
        </p:spPr>
      </p:pic>
      <p:pic>
        <p:nvPicPr>
          <p:cNvPr id="11" name="تصویر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58078" y="2020417"/>
            <a:ext cx="553350" cy="553350"/>
          </a:xfrm>
          <a:prstGeom prst="rect">
            <a:avLst/>
          </a:prstGeom>
        </p:spPr>
      </p:pic>
      <p:pic>
        <p:nvPicPr>
          <p:cNvPr id="12" name="تصویر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2316" y="1899149"/>
            <a:ext cx="674617" cy="674617"/>
          </a:xfrm>
          <a:prstGeom prst="rect">
            <a:avLst/>
          </a:prstGeom>
        </p:spPr>
      </p:pic>
      <p:pic>
        <p:nvPicPr>
          <p:cNvPr id="13" name="تصویر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16538" y="5061773"/>
            <a:ext cx="620879" cy="620879"/>
          </a:xfrm>
          <a:prstGeom prst="rect">
            <a:avLst/>
          </a:prstGeom>
        </p:spPr>
      </p:pic>
      <p:pic>
        <p:nvPicPr>
          <p:cNvPr id="14" name="تصویر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71564" y="2552448"/>
            <a:ext cx="744974" cy="744974"/>
          </a:xfrm>
          <a:prstGeom prst="rect">
            <a:avLst/>
          </a:prstGeom>
        </p:spPr>
      </p:pic>
      <p:pic>
        <p:nvPicPr>
          <p:cNvPr id="15" name="تصویر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11428" y="2575490"/>
            <a:ext cx="595356" cy="595356"/>
          </a:xfrm>
          <a:prstGeom prst="rect">
            <a:avLst/>
          </a:prstGeom>
        </p:spPr>
      </p:pic>
      <p:pic>
        <p:nvPicPr>
          <p:cNvPr id="16" name="تصویر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9516517" y="4998469"/>
            <a:ext cx="620879" cy="620879"/>
          </a:xfrm>
          <a:prstGeom prst="rect">
            <a:avLst/>
          </a:prstGeom>
        </p:spPr>
      </p:pic>
      <p:pic>
        <p:nvPicPr>
          <p:cNvPr id="17" name="تصویر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37445" y="5298713"/>
            <a:ext cx="590627" cy="590627"/>
          </a:xfrm>
          <a:prstGeom prst="rect">
            <a:avLst/>
          </a:prstGeom>
        </p:spPr>
      </p:pic>
      <p:pic>
        <p:nvPicPr>
          <p:cNvPr id="18" name="تصویر 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44551" y="3509154"/>
            <a:ext cx="509214" cy="509214"/>
          </a:xfrm>
          <a:prstGeom prst="rect">
            <a:avLst/>
          </a:prstGeom>
        </p:spPr>
      </p:pic>
      <p:pic>
        <p:nvPicPr>
          <p:cNvPr id="19" name="تصویر 2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404364" y="3509154"/>
            <a:ext cx="583528" cy="583528"/>
          </a:xfrm>
          <a:prstGeom prst="rect">
            <a:avLst/>
          </a:prstGeom>
        </p:spPr>
      </p:pic>
      <p:pic>
        <p:nvPicPr>
          <p:cNvPr id="20" name="تصویر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54311" y="4414711"/>
            <a:ext cx="583758" cy="583758"/>
          </a:xfrm>
          <a:prstGeom prst="rect">
            <a:avLst/>
          </a:prstGeom>
        </p:spPr>
      </p:pic>
      <p:pic>
        <p:nvPicPr>
          <p:cNvPr id="21" name="تصویر 26"/>
          <p:cNvPicPr>
            <a:picLocks noChangeAspect="1"/>
          </p:cNvPicPr>
          <p:nvPr/>
        </p:nvPicPr>
        <p:blipFill rotWithShape="1">
          <a:blip r:embed="rId17" cstate="print">
            <a:extLst>
              <a:ext uri="{28A0092B-C50C-407E-A947-70E740481C1C}">
                <a14:useLocalDpi xmlns:a14="http://schemas.microsoft.com/office/drawing/2010/main" val="0"/>
              </a:ext>
            </a:extLst>
          </a:blip>
          <a:srcRect l="-6743" r="-1"/>
          <a:stretch/>
        </p:blipFill>
        <p:spPr>
          <a:xfrm>
            <a:off x="7131914" y="4499301"/>
            <a:ext cx="600403" cy="562472"/>
          </a:xfrm>
          <a:prstGeom prst="rect">
            <a:avLst/>
          </a:prstGeom>
        </p:spPr>
      </p:pic>
    </p:spTree>
    <p:extLst>
      <p:ext uri="{BB962C8B-B14F-4D97-AF65-F5344CB8AC3E}">
        <p14:creationId xmlns:p14="http://schemas.microsoft.com/office/powerpoint/2010/main" val="256970001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2000" fill="hold"/>
                                            <p:tgtEl>
                                              <p:spTgt spid="7"/>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9" presetClass="entr" presetSubtype="10" repeatCount="indefinite"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3000" fill="hold"/>
                                            <p:tgtEl>
                                              <p:spTgt spid="10"/>
                                            </p:tgtEl>
                                            <p:attrNameLst>
                                              <p:attrName>ppt_w</p:attrName>
                                            </p:attrNameLst>
                                          </p:cBhvr>
                                          <p:tavLst>
                                            <p:tav tm="0" fmla="#ppt_w*sin(2.5*pi*$)">
                                              <p:val>
                                                <p:fltVal val="0"/>
                                              </p:val>
                                            </p:tav>
                                            <p:tav tm="100000">
                                              <p:val>
                                                <p:fltVal val="1"/>
                                              </p:val>
                                            </p:tav>
                                          </p:tavLst>
                                        </p:anim>
                                        <p:anim calcmode="lin" valueType="num">
                                          <p:cBhvr>
                                            <p:cTn id="18" dur="3000" fill="hold"/>
                                            <p:tgtEl>
                                              <p:spTgt spid="10"/>
                                            </p:tgtEl>
                                            <p:attrNameLst>
                                              <p:attrName>ppt_h</p:attrName>
                                            </p:attrNameLst>
                                          </p:cBhvr>
                                          <p:tavLst>
                                            <p:tav tm="0">
                                              <p:val>
                                                <p:strVal val="#ppt_h"/>
                                              </p:val>
                                            </p:tav>
                                            <p:tav tm="100000">
                                              <p:val>
                                                <p:strVal val="#ppt_h"/>
                                              </p:val>
                                            </p:tav>
                                          </p:tavLst>
                                        </p:anim>
                                      </p:childTnLst>
                                    </p:cTn>
                                  </p:par>
                                  <p:par>
                                    <p:cTn id="19" presetID="19" presetClass="entr" presetSubtype="10" repeatCount="indefinite"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3000" fill="hold"/>
                                            <p:tgtEl>
                                              <p:spTgt spid="11"/>
                                            </p:tgtEl>
                                            <p:attrNameLst>
                                              <p:attrName>ppt_w</p:attrName>
                                            </p:attrNameLst>
                                          </p:cBhvr>
                                          <p:tavLst>
                                            <p:tav tm="0" fmla="#ppt_w*sin(2.5*pi*$)">
                                              <p:val>
                                                <p:fltVal val="0"/>
                                              </p:val>
                                            </p:tav>
                                            <p:tav tm="100000">
                                              <p:val>
                                                <p:fltVal val="1"/>
                                              </p:val>
                                            </p:tav>
                                          </p:tavLst>
                                        </p:anim>
                                        <p:anim calcmode="lin" valueType="num">
                                          <p:cBhvr>
                                            <p:cTn id="22" dur="3000" fill="hold"/>
                                            <p:tgtEl>
                                              <p:spTgt spid="11"/>
                                            </p:tgtEl>
                                            <p:attrNameLst>
                                              <p:attrName>ppt_h</p:attrName>
                                            </p:attrNameLst>
                                          </p:cBhvr>
                                          <p:tavLst>
                                            <p:tav tm="0">
                                              <p:val>
                                                <p:strVal val="#ppt_h"/>
                                              </p:val>
                                            </p:tav>
                                            <p:tav tm="100000">
                                              <p:val>
                                                <p:strVal val="#ppt_h"/>
                                              </p:val>
                                            </p:tav>
                                          </p:tavLst>
                                        </p:anim>
                                      </p:childTnLst>
                                    </p:cTn>
                                  </p:par>
                                  <p:par>
                                    <p:cTn id="23" presetID="19" presetClass="entr" presetSubtype="10" repeatCount="indefinite"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0" fill="hold"/>
                                            <p:tgtEl>
                                              <p:spTgt spid="12"/>
                                            </p:tgtEl>
                                            <p:attrNameLst>
                                              <p:attrName>ppt_w</p:attrName>
                                            </p:attrNameLst>
                                          </p:cBhvr>
                                          <p:tavLst>
                                            <p:tav tm="0" fmla="#ppt_w*sin(2.5*pi*$)">
                                              <p:val>
                                                <p:fltVal val="0"/>
                                              </p:val>
                                            </p:tav>
                                            <p:tav tm="100000">
                                              <p:val>
                                                <p:fltVal val="1"/>
                                              </p:val>
                                            </p:tav>
                                          </p:tavLst>
                                        </p:anim>
                                        <p:anim calcmode="lin" valueType="num">
                                          <p:cBhvr>
                                            <p:cTn id="26" dur="3000" fill="hold"/>
                                            <p:tgtEl>
                                              <p:spTgt spid="12"/>
                                            </p:tgtEl>
                                            <p:attrNameLst>
                                              <p:attrName>ppt_h</p:attrName>
                                            </p:attrNameLst>
                                          </p:cBhvr>
                                          <p:tavLst>
                                            <p:tav tm="0">
                                              <p:val>
                                                <p:strVal val="#ppt_h"/>
                                              </p:val>
                                            </p:tav>
                                            <p:tav tm="100000">
                                              <p:val>
                                                <p:strVal val="#ppt_h"/>
                                              </p:val>
                                            </p:tav>
                                          </p:tavLst>
                                        </p:anim>
                                      </p:childTnLst>
                                    </p:cTn>
                                  </p:par>
                                  <p:par>
                                    <p:cTn id="27" presetID="19" presetClass="entr" presetSubtype="10" repeatCount="indefinite"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3000" fill="hold"/>
                                            <p:tgtEl>
                                              <p:spTgt spid="13"/>
                                            </p:tgtEl>
                                            <p:attrNameLst>
                                              <p:attrName>ppt_w</p:attrName>
                                            </p:attrNameLst>
                                          </p:cBhvr>
                                          <p:tavLst>
                                            <p:tav tm="0" fmla="#ppt_w*sin(2.5*pi*$)">
                                              <p:val>
                                                <p:fltVal val="0"/>
                                              </p:val>
                                            </p:tav>
                                            <p:tav tm="100000">
                                              <p:val>
                                                <p:fltVal val="1"/>
                                              </p:val>
                                            </p:tav>
                                          </p:tavLst>
                                        </p:anim>
                                        <p:anim calcmode="lin" valueType="num">
                                          <p:cBhvr>
                                            <p:cTn id="30" dur="3000" fill="hold"/>
                                            <p:tgtEl>
                                              <p:spTgt spid="13"/>
                                            </p:tgtEl>
                                            <p:attrNameLst>
                                              <p:attrName>ppt_h</p:attrName>
                                            </p:attrNameLst>
                                          </p:cBhvr>
                                          <p:tavLst>
                                            <p:tav tm="0">
                                              <p:val>
                                                <p:strVal val="#ppt_h"/>
                                              </p:val>
                                            </p:tav>
                                            <p:tav tm="100000">
                                              <p:val>
                                                <p:strVal val="#ppt_h"/>
                                              </p:val>
                                            </p:tav>
                                          </p:tavLst>
                                        </p:anim>
                                      </p:childTnLst>
                                    </p:cTn>
                                  </p:par>
                                  <p:par>
                                    <p:cTn id="31" presetID="19" presetClass="entr" presetSubtype="10" repeatCount="indefinite"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3000" fill="hold"/>
                                            <p:tgtEl>
                                              <p:spTgt spid="14"/>
                                            </p:tgtEl>
                                            <p:attrNameLst>
                                              <p:attrName>ppt_w</p:attrName>
                                            </p:attrNameLst>
                                          </p:cBhvr>
                                          <p:tavLst>
                                            <p:tav tm="0" fmla="#ppt_w*sin(2.5*pi*$)">
                                              <p:val>
                                                <p:fltVal val="0"/>
                                              </p:val>
                                            </p:tav>
                                            <p:tav tm="100000">
                                              <p:val>
                                                <p:fltVal val="1"/>
                                              </p:val>
                                            </p:tav>
                                          </p:tavLst>
                                        </p:anim>
                                        <p:anim calcmode="lin" valueType="num">
                                          <p:cBhvr>
                                            <p:cTn id="34" dur="3000" fill="hold"/>
                                            <p:tgtEl>
                                              <p:spTgt spid="14"/>
                                            </p:tgtEl>
                                            <p:attrNameLst>
                                              <p:attrName>ppt_h</p:attrName>
                                            </p:attrNameLst>
                                          </p:cBhvr>
                                          <p:tavLst>
                                            <p:tav tm="0">
                                              <p:val>
                                                <p:strVal val="#ppt_h"/>
                                              </p:val>
                                            </p:tav>
                                            <p:tav tm="100000">
                                              <p:val>
                                                <p:strVal val="#ppt_h"/>
                                              </p:val>
                                            </p:tav>
                                          </p:tavLst>
                                        </p:anim>
                                      </p:childTnLst>
                                    </p:cTn>
                                  </p:par>
                                  <p:par>
                                    <p:cTn id="35" presetID="19" presetClass="entr" presetSubtype="10" repeatCount="indefinite"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3000" fill="hold"/>
                                            <p:tgtEl>
                                              <p:spTgt spid="15"/>
                                            </p:tgtEl>
                                            <p:attrNameLst>
                                              <p:attrName>ppt_w</p:attrName>
                                            </p:attrNameLst>
                                          </p:cBhvr>
                                          <p:tavLst>
                                            <p:tav tm="0" fmla="#ppt_w*sin(2.5*pi*$)">
                                              <p:val>
                                                <p:fltVal val="0"/>
                                              </p:val>
                                            </p:tav>
                                            <p:tav tm="100000">
                                              <p:val>
                                                <p:fltVal val="1"/>
                                              </p:val>
                                            </p:tav>
                                          </p:tavLst>
                                        </p:anim>
                                        <p:anim calcmode="lin" valueType="num">
                                          <p:cBhvr>
                                            <p:cTn id="38" dur="3000" fill="hold"/>
                                            <p:tgtEl>
                                              <p:spTgt spid="15"/>
                                            </p:tgtEl>
                                            <p:attrNameLst>
                                              <p:attrName>ppt_h</p:attrName>
                                            </p:attrNameLst>
                                          </p:cBhvr>
                                          <p:tavLst>
                                            <p:tav tm="0">
                                              <p:val>
                                                <p:strVal val="#ppt_h"/>
                                              </p:val>
                                            </p:tav>
                                            <p:tav tm="100000">
                                              <p:val>
                                                <p:strVal val="#ppt_h"/>
                                              </p:val>
                                            </p:tav>
                                          </p:tavLst>
                                        </p:anim>
                                      </p:childTnLst>
                                    </p:cTn>
                                  </p:par>
                                  <p:par>
                                    <p:cTn id="39" presetID="19" presetClass="entr" presetSubtype="10" repeatCount="indefinite"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3000" fill="hold"/>
                                            <p:tgtEl>
                                              <p:spTgt spid="16"/>
                                            </p:tgtEl>
                                            <p:attrNameLst>
                                              <p:attrName>ppt_w</p:attrName>
                                            </p:attrNameLst>
                                          </p:cBhvr>
                                          <p:tavLst>
                                            <p:tav tm="0" fmla="#ppt_w*sin(2.5*pi*$)">
                                              <p:val>
                                                <p:fltVal val="0"/>
                                              </p:val>
                                            </p:tav>
                                            <p:tav tm="100000">
                                              <p:val>
                                                <p:fltVal val="1"/>
                                              </p:val>
                                            </p:tav>
                                          </p:tavLst>
                                        </p:anim>
                                        <p:anim calcmode="lin" valueType="num">
                                          <p:cBhvr>
                                            <p:cTn id="42" dur="3000" fill="hold"/>
                                            <p:tgtEl>
                                              <p:spTgt spid="16"/>
                                            </p:tgtEl>
                                            <p:attrNameLst>
                                              <p:attrName>ppt_h</p:attrName>
                                            </p:attrNameLst>
                                          </p:cBhvr>
                                          <p:tavLst>
                                            <p:tav tm="0">
                                              <p:val>
                                                <p:strVal val="#ppt_h"/>
                                              </p:val>
                                            </p:tav>
                                            <p:tav tm="100000">
                                              <p:val>
                                                <p:strVal val="#ppt_h"/>
                                              </p:val>
                                            </p:tav>
                                          </p:tavLst>
                                        </p:anim>
                                      </p:childTnLst>
                                    </p:cTn>
                                  </p:par>
                                  <p:par>
                                    <p:cTn id="43" presetID="19" presetClass="entr" presetSubtype="10" repeatCount="indefinite"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3000" fill="hold"/>
                                            <p:tgtEl>
                                              <p:spTgt spid="17"/>
                                            </p:tgtEl>
                                            <p:attrNameLst>
                                              <p:attrName>ppt_w</p:attrName>
                                            </p:attrNameLst>
                                          </p:cBhvr>
                                          <p:tavLst>
                                            <p:tav tm="0" fmla="#ppt_w*sin(2.5*pi*$)">
                                              <p:val>
                                                <p:fltVal val="0"/>
                                              </p:val>
                                            </p:tav>
                                            <p:tav tm="100000">
                                              <p:val>
                                                <p:fltVal val="1"/>
                                              </p:val>
                                            </p:tav>
                                          </p:tavLst>
                                        </p:anim>
                                        <p:anim calcmode="lin" valueType="num">
                                          <p:cBhvr>
                                            <p:cTn id="46" dur="3000" fill="hold"/>
                                            <p:tgtEl>
                                              <p:spTgt spid="17"/>
                                            </p:tgtEl>
                                            <p:attrNameLst>
                                              <p:attrName>ppt_h</p:attrName>
                                            </p:attrNameLst>
                                          </p:cBhvr>
                                          <p:tavLst>
                                            <p:tav tm="0">
                                              <p:val>
                                                <p:strVal val="#ppt_h"/>
                                              </p:val>
                                            </p:tav>
                                            <p:tav tm="100000">
                                              <p:val>
                                                <p:strVal val="#ppt_h"/>
                                              </p:val>
                                            </p:tav>
                                          </p:tavLst>
                                        </p:anim>
                                      </p:childTnLst>
                                    </p:cTn>
                                  </p:par>
                                  <p:par>
                                    <p:cTn id="47" presetID="19" presetClass="entr" presetSubtype="10" repeatCount="indefinite"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3000" fill="hold"/>
                                            <p:tgtEl>
                                              <p:spTgt spid="18"/>
                                            </p:tgtEl>
                                            <p:attrNameLst>
                                              <p:attrName>ppt_w</p:attrName>
                                            </p:attrNameLst>
                                          </p:cBhvr>
                                          <p:tavLst>
                                            <p:tav tm="0" fmla="#ppt_w*sin(2.5*pi*$)">
                                              <p:val>
                                                <p:fltVal val="0"/>
                                              </p:val>
                                            </p:tav>
                                            <p:tav tm="100000">
                                              <p:val>
                                                <p:fltVal val="1"/>
                                              </p:val>
                                            </p:tav>
                                          </p:tavLst>
                                        </p:anim>
                                        <p:anim calcmode="lin" valueType="num">
                                          <p:cBhvr>
                                            <p:cTn id="50" dur="3000" fill="hold"/>
                                            <p:tgtEl>
                                              <p:spTgt spid="18"/>
                                            </p:tgtEl>
                                            <p:attrNameLst>
                                              <p:attrName>ppt_h</p:attrName>
                                            </p:attrNameLst>
                                          </p:cBhvr>
                                          <p:tavLst>
                                            <p:tav tm="0">
                                              <p:val>
                                                <p:strVal val="#ppt_h"/>
                                              </p:val>
                                            </p:tav>
                                            <p:tav tm="100000">
                                              <p:val>
                                                <p:strVal val="#ppt_h"/>
                                              </p:val>
                                            </p:tav>
                                          </p:tavLst>
                                        </p:anim>
                                      </p:childTnLst>
                                    </p:cTn>
                                  </p:par>
                                  <p:par>
                                    <p:cTn id="51" presetID="19" presetClass="entr" presetSubtype="10" repeatCount="indefinite"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3000" fill="hold"/>
                                            <p:tgtEl>
                                              <p:spTgt spid="19"/>
                                            </p:tgtEl>
                                            <p:attrNameLst>
                                              <p:attrName>ppt_w</p:attrName>
                                            </p:attrNameLst>
                                          </p:cBhvr>
                                          <p:tavLst>
                                            <p:tav tm="0" fmla="#ppt_w*sin(2.5*pi*$)">
                                              <p:val>
                                                <p:fltVal val="0"/>
                                              </p:val>
                                            </p:tav>
                                            <p:tav tm="100000">
                                              <p:val>
                                                <p:fltVal val="1"/>
                                              </p:val>
                                            </p:tav>
                                          </p:tavLst>
                                        </p:anim>
                                        <p:anim calcmode="lin" valueType="num">
                                          <p:cBhvr>
                                            <p:cTn id="54" dur="3000" fill="hold"/>
                                            <p:tgtEl>
                                              <p:spTgt spid="19"/>
                                            </p:tgtEl>
                                            <p:attrNameLst>
                                              <p:attrName>ppt_h</p:attrName>
                                            </p:attrNameLst>
                                          </p:cBhvr>
                                          <p:tavLst>
                                            <p:tav tm="0">
                                              <p:val>
                                                <p:strVal val="#ppt_h"/>
                                              </p:val>
                                            </p:tav>
                                            <p:tav tm="100000">
                                              <p:val>
                                                <p:strVal val="#ppt_h"/>
                                              </p:val>
                                            </p:tav>
                                          </p:tavLst>
                                        </p:anim>
                                      </p:childTnLst>
                                    </p:cTn>
                                  </p:par>
                                  <p:par>
                                    <p:cTn id="55" presetID="19" presetClass="entr" presetSubtype="10" repeatCount="indefinite"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3000" fill="hold"/>
                                            <p:tgtEl>
                                              <p:spTgt spid="20"/>
                                            </p:tgtEl>
                                            <p:attrNameLst>
                                              <p:attrName>ppt_w</p:attrName>
                                            </p:attrNameLst>
                                          </p:cBhvr>
                                          <p:tavLst>
                                            <p:tav tm="0" fmla="#ppt_w*sin(2.5*pi*$)">
                                              <p:val>
                                                <p:fltVal val="0"/>
                                              </p:val>
                                            </p:tav>
                                            <p:tav tm="100000">
                                              <p:val>
                                                <p:fltVal val="1"/>
                                              </p:val>
                                            </p:tav>
                                          </p:tavLst>
                                        </p:anim>
                                        <p:anim calcmode="lin" valueType="num">
                                          <p:cBhvr>
                                            <p:cTn id="58" dur="3000" fill="hold"/>
                                            <p:tgtEl>
                                              <p:spTgt spid="20"/>
                                            </p:tgtEl>
                                            <p:attrNameLst>
                                              <p:attrName>ppt_h</p:attrName>
                                            </p:attrNameLst>
                                          </p:cBhvr>
                                          <p:tavLst>
                                            <p:tav tm="0">
                                              <p:val>
                                                <p:strVal val="#ppt_h"/>
                                              </p:val>
                                            </p:tav>
                                            <p:tav tm="100000">
                                              <p:val>
                                                <p:strVal val="#ppt_h"/>
                                              </p:val>
                                            </p:tav>
                                          </p:tavLst>
                                        </p:anim>
                                      </p:childTnLst>
                                    </p:cTn>
                                  </p:par>
                                  <p:par>
                                    <p:cTn id="59" presetID="19" presetClass="entr" presetSubtype="10" repeatCount="indefinite"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3000" fill="hold"/>
                                            <p:tgtEl>
                                              <p:spTgt spid="21"/>
                                            </p:tgtEl>
                                            <p:attrNameLst>
                                              <p:attrName>ppt_w</p:attrName>
                                            </p:attrNameLst>
                                          </p:cBhvr>
                                          <p:tavLst>
                                            <p:tav tm="0" fmla="#ppt_w*sin(2.5*pi*$)">
                                              <p:val>
                                                <p:fltVal val="0"/>
                                              </p:val>
                                            </p:tav>
                                            <p:tav tm="100000">
                                              <p:val>
                                                <p:fltVal val="1"/>
                                              </p:val>
                                            </p:tav>
                                          </p:tavLst>
                                        </p:anim>
                                        <p:anim calcmode="lin" valueType="num">
                                          <p:cBhvr>
                                            <p:cTn id="62" dur="3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9" presetClass="entr" presetSubtype="10" repeatCount="indefinite"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3000" fill="hold"/>
                                            <p:tgtEl>
                                              <p:spTgt spid="10"/>
                                            </p:tgtEl>
                                            <p:attrNameLst>
                                              <p:attrName>ppt_w</p:attrName>
                                            </p:attrNameLst>
                                          </p:cBhvr>
                                          <p:tavLst>
                                            <p:tav tm="0" fmla="#ppt_w*sin(2.5*pi*$)">
                                              <p:val>
                                                <p:fltVal val="0"/>
                                              </p:val>
                                            </p:tav>
                                            <p:tav tm="100000">
                                              <p:val>
                                                <p:fltVal val="1"/>
                                              </p:val>
                                            </p:tav>
                                          </p:tavLst>
                                        </p:anim>
                                        <p:anim calcmode="lin" valueType="num">
                                          <p:cBhvr>
                                            <p:cTn id="18" dur="3000" fill="hold"/>
                                            <p:tgtEl>
                                              <p:spTgt spid="10"/>
                                            </p:tgtEl>
                                            <p:attrNameLst>
                                              <p:attrName>ppt_h</p:attrName>
                                            </p:attrNameLst>
                                          </p:cBhvr>
                                          <p:tavLst>
                                            <p:tav tm="0">
                                              <p:val>
                                                <p:strVal val="#ppt_h"/>
                                              </p:val>
                                            </p:tav>
                                            <p:tav tm="100000">
                                              <p:val>
                                                <p:strVal val="#ppt_h"/>
                                              </p:val>
                                            </p:tav>
                                          </p:tavLst>
                                        </p:anim>
                                      </p:childTnLst>
                                    </p:cTn>
                                  </p:par>
                                  <p:par>
                                    <p:cTn id="19" presetID="19" presetClass="entr" presetSubtype="10" repeatCount="indefinite"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3000" fill="hold"/>
                                            <p:tgtEl>
                                              <p:spTgt spid="11"/>
                                            </p:tgtEl>
                                            <p:attrNameLst>
                                              <p:attrName>ppt_w</p:attrName>
                                            </p:attrNameLst>
                                          </p:cBhvr>
                                          <p:tavLst>
                                            <p:tav tm="0" fmla="#ppt_w*sin(2.5*pi*$)">
                                              <p:val>
                                                <p:fltVal val="0"/>
                                              </p:val>
                                            </p:tav>
                                            <p:tav tm="100000">
                                              <p:val>
                                                <p:fltVal val="1"/>
                                              </p:val>
                                            </p:tav>
                                          </p:tavLst>
                                        </p:anim>
                                        <p:anim calcmode="lin" valueType="num">
                                          <p:cBhvr>
                                            <p:cTn id="22" dur="3000" fill="hold"/>
                                            <p:tgtEl>
                                              <p:spTgt spid="11"/>
                                            </p:tgtEl>
                                            <p:attrNameLst>
                                              <p:attrName>ppt_h</p:attrName>
                                            </p:attrNameLst>
                                          </p:cBhvr>
                                          <p:tavLst>
                                            <p:tav tm="0">
                                              <p:val>
                                                <p:strVal val="#ppt_h"/>
                                              </p:val>
                                            </p:tav>
                                            <p:tav tm="100000">
                                              <p:val>
                                                <p:strVal val="#ppt_h"/>
                                              </p:val>
                                            </p:tav>
                                          </p:tavLst>
                                        </p:anim>
                                      </p:childTnLst>
                                    </p:cTn>
                                  </p:par>
                                  <p:par>
                                    <p:cTn id="23" presetID="19" presetClass="entr" presetSubtype="10" repeatCount="indefinite"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0" fill="hold"/>
                                            <p:tgtEl>
                                              <p:spTgt spid="12"/>
                                            </p:tgtEl>
                                            <p:attrNameLst>
                                              <p:attrName>ppt_w</p:attrName>
                                            </p:attrNameLst>
                                          </p:cBhvr>
                                          <p:tavLst>
                                            <p:tav tm="0" fmla="#ppt_w*sin(2.5*pi*$)">
                                              <p:val>
                                                <p:fltVal val="0"/>
                                              </p:val>
                                            </p:tav>
                                            <p:tav tm="100000">
                                              <p:val>
                                                <p:fltVal val="1"/>
                                              </p:val>
                                            </p:tav>
                                          </p:tavLst>
                                        </p:anim>
                                        <p:anim calcmode="lin" valueType="num">
                                          <p:cBhvr>
                                            <p:cTn id="26" dur="3000" fill="hold"/>
                                            <p:tgtEl>
                                              <p:spTgt spid="12"/>
                                            </p:tgtEl>
                                            <p:attrNameLst>
                                              <p:attrName>ppt_h</p:attrName>
                                            </p:attrNameLst>
                                          </p:cBhvr>
                                          <p:tavLst>
                                            <p:tav tm="0">
                                              <p:val>
                                                <p:strVal val="#ppt_h"/>
                                              </p:val>
                                            </p:tav>
                                            <p:tav tm="100000">
                                              <p:val>
                                                <p:strVal val="#ppt_h"/>
                                              </p:val>
                                            </p:tav>
                                          </p:tavLst>
                                        </p:anim>
                                      </p:childTnLst>
                                    </p:cTn>
                                  </p:par>
                                  <p:par>
                                    <p:cTn id="27" presetID="19" presetClass="entr" presetSubtype="10" repeatCount="indefinite"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3000" fill="hold"/>
                                            <p:tgtEl>
                                              <p:spTgt spid="13"/>
                                            </p:tgtEl>
                                            <p:attrNameLst>
                                              <p:attrName>ppt_w</p:attrName>
                                            </p:attrNameLst>
                                          </p:cBhvr>
                                          <p:tavLst>
                                            <p:tav tm="0" fmla="#ppt_w*sin(2.5*pi*$)">
                                              <p:val>
                                                <p:fltVal val="0"/>
                                              </p:val>
                                            </p:tav>
                                            <p:tav tm="100000">
                                              <p:val>
                                                <p:fltVal val="1"/>
                                              </p:val>
                                            </p:tav>
                                          </p:tavLst>
                                        </p:anim>
                                        <p:anim calcmode="lin" valueType="num">
                                          <p:cBhvr>
                                            <p:cTn id="30" dur="3000" fill="hold"/>
                                            <p:tgtEl>
                                              <p:spTgt spid="13"/>
                                            </p:tgtEl>
                                            <p:attrNameLst>
                                              <p:attrName>ppt_h</p:attrName>
                                            </p:attrNameLst>
                                          </p:cBhvr>
                                          <p:tavLst>
                                            <p:tav tm="0">
                                              <p:val>
                                                <p:strVal val="#ppt_h"/>
                                              </p:val>
                                            </p:tav>
                                            <p:tav tm="100000">
                                              <p:val>
                                                <p:strVal val="#ppt_h"/>
                                              </p:val>
                                            </p:tav>
                                          </p:tavLst>
                                        </p:anim>
                                      </p:childTnLst>
                                    </p:cTn>
                                  </p:par>
                                  <p:par>
                                    <p:cTn id="31" presetID="19" presetClass="entr" presetSubtype="10" repeatCount="indefinite"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3000" fill="hold"/>
                                            <p:tgtEl>
                                              <p:spTgt spid="14"/>
                                            </p:tgtEl>
                                            <p:attrNameLst>
                                              <p:attrName>ppt_w</p:attrName>
                                            </p:attrNameLst>
                                          </p:cBhvr>
                                          <p:tavLst>
                                            <p:tav tm="0" fmla="#ppt_w*sin(2.5*pi*$)">
                                              <p:val>
                                                <p:fltVal val="0"/>
                                              </p:val>
                                            </p:tav>
                                            <p:tav tm="100000">
                                              <p:val>
                                                <p:fltVal val="1"/>
                                              </p:val>
                                            </p:tav>
                                          </p:tavLst>
                                        </p:anim>
                                        <p:anim calcmode="lin" valueType="num">
                                          <p:cBhvr>
                                            <p:cTn id="34" dur="3000" fill="hold"/>
                                            <p:tgtEl>
                                              <p:spTgt spid="14"/>
                                            </p:tgtEl>
                                            <p:attrNameLst>
                                              <p:attrName>ppt_h</p:attrName>
                                            </p:attrNameLst>
                                          </p:cBhvr>
                                          <p:tavLst>
                                            <p:tav tm="0">
                                              <p:val>
                                                <p:strVal val="#ppt_h"/>
                                              </p:val>
                                            </p:tav>
                                            <p:tav tm="100000">
                                              <p:val>
                                                <p:strVal val="#ppt_h"/>
                                              </p:val>
                                            </p:tav>
                                          </p:tavLst>
                                        </p:anim>
                                      </p:childTnLst>
                                    </p:cTn>
                                  </p:par>
                                  <p:par>
                                    <p:cTn id="35" presetID="19" presetClass="entr" presetSubtype="10" repeatCount="indefinite"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3000" fill="hold"/>
                                            <p:tgtEl>
                                              <p:spTgt spid="15"/>
                                            </p:tgtEl>
                                            <p:attrNameLst>
                                              <p:attrName>ppt_w</p:attrName>
                                            </p:attrNameLst>
                                          </p:cBhvr>
                                          <p:tavLst>
                                            <p:tav tm="0" fmla="#ppt_w*sin(2.5*pi*$)">
                                              <p:val>
                                                <p:fltVal val="0"/>
                                              </p:val>
                                            </p:tav>
                                            <p:tav tm="100000">
                                              <p:val>
                                                <p:fltVal val="1"/>
                                              </p:val>
                                            </p:tav>
                                          </p:tavLst>
                                        </p:anim>
                                        <p:anim calcmode="lin" valueType="num">
                                          <p:cBhvr>
                                            <p:cTn id="38" dur="3000" fill="hold"/>
                                            <p:tgtEl>
                                              <p:spTgt spid="15"/>
                                            </p:tgtEl>
                                            <p:attrNameLst>
                                              <p:attrName>ppt_h</p:attrName>
                                            </p:attrNameLst>
                                          </p:cBhvr>
                                          <p:tavLst>
                                            <p:tav tm="0">
                                              <p:val>
                                                <p:strVal val="#ppt_h"/>
                                              </p:val>
                                            </p:tav>
                                            <p:tav tm="100000">
                                              <p:val>
                                                <p:strVal val="#ppt_h"/>
                                              </p:val>
                                            </p:tav>
                                          </p:tavLst>
                                        </p:anim>
                                      </p:childTnLst>
                                    </p:cTn>
                                  </p:par>
                                  <p:par>
                                    <p:cTn id="39" presetID="19" presetClass="entr" presetSubtype="10" repeatCount="indefinite"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3000" fill="hold"/>
                                            <p:tgtEl>
                                              <p:spTgt spid="16"/>
                                            </p:tgtEl>
                                            <p:attrNameLst>
                                              <p:attrName>ppt_w</p:attrName>
                                            </p:attrNameLst>
                                          </p:cBhvr>
                                          <p:tavLst>
                                            <p:tav tm="0" fmla="#ppt_w*sin(2.5*pi*$)">
                                              <p:val>
                                                <p:fltVal val="0"/>
                                              </p:val>
                                            </p:tav>
                                            <p:tav tm="100000">
                                              <p:val>
                                                <p:fltVal val="1"/>
                                              </p:val>
                                            </p:tav>
                                          </p:tavLst>
                                        </p:anim>
                                        <p:anim calcmode="lin" valueType="num">
                                          <p:cBhvr>
                                            <p:cTn id="42" dur="3000" fill="hold"/>
                                            <p:tgtEl>
                                              <p:spTgt spid="16"/>
                                            </p:tgtEl>
                                            <p:attrNameLst>
                                              <p:attrName>ppt_h</p:attrName>
                                            </p:attrNameLst>
                                          </p:cBhvr>
                                          <p:tavLst>
                                            <p:tav tm="0">
                                              <p:val>
                                                <p:strVal val="#ppt_h"/>
                                              </p:val>
                                            </p:tav>
                                            <p:tav tm="100000">
                                              <p:val>
                                                <p:strVal val="#ppt_h"/>
                                              </p:val>
                                            </p:tav>
                                          </p:tavLst>
                                        </p:anim>
                                      </p:childTnLst>
                                    </p:cTn>
                                  </p:par>
                                  <p:par>
                                    <p:cTn id="43" presetID="19" presetClass="entr" presetSubtype="10" repeatCount="indefinite"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3000" fill="hold"/>
                                            <p:tgtEl>
                                              <p:spTgt spid="17"/>
                                            </p:tgtEl>
                                            <p:attrNameLst>
                                              <p:attrName>ppt_w</p:attrName>
                                            </p:attrNameLst>
                                          </p:cBhvr>
                                          <p:tavLst>
                                            <p:tav tm="0" fmla="#ppt_w*sin(2.5*pi*$)">
                                              <p:val>
                                                <p:fltVal val="0"/>
                                              </p:val>
                                            </p:tav>
                                            <p:tav tm="100000">
                                              <p:val>
                                                <p:fltVal val="1"/>
                                              </p:val>
                                            </p:tav>
                                          </p:tavLst>
                                        </p:anim>
                                        <p:anim calcmode="lin" valueType="num">
                                          <p:cBhvr>
                                            <p:cTn id="46" dur="3000" fill="hold"/>
                                            <p:tgtEl>
                                              <p:spTgt spid="17"/>
                                            </p:tgtEl>
                                            <p:attrNameLst>
                                              <p:attrName>ppt_h</p:attrName>
                                            </p:attrNameLst>
                                          </p:cBhvr>
                                          <p:tavLst>
                                            <p:tav tm="0">
                                              <p:val>
                                                <p:strVal val="#ppt_h"/>
                                              </p:val>
                                            </p:tav>
                                            <p:tav tm="100000">
                                              <p:val>
                                                <p:strVal val="#ppt_h"/>
                                              </p:val>
                                            </p:tav>
                                          </p:tavLst>
                                        </p:anim>
                                      </p:childTnLst>
                                    </p:cTn>
                                  </p:par>
                                  <p:par>
                                    <p:cTn id="47" presetID="19" presetClass="entr" presetSubtype="10" repeatCount="indefinite"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3000" fill="hold"/>
                                            <p:tgtEl>
                                              <p:spTgt spid="18"/>
                                            </p:tgtEl>
                                            <p:attrNameLst>
                                              <p:attrName>ppt_w</p:attrName>
                                            </p:attrNameLst>
                                          </p:cBhvr>
                                          <p:tavLst>
                                            <p:tav tm="0" fmla="#ppt_w*sin(2.5*pi*$)">
                                              <p:val>
                                                <p:fltVal val="0"/>
                                              </p:val>
                                            </p:tav>
                                            <p:tav tm="100000">
                                              <p:val>
                                                <p:fltVal val="1"/>
                                              </p:val>
                                            </p:tav>
                                          </p:tavLst>
                                        </p:anim>
                                        <p:anim calcmode="lin" valueType="num">
                                          <p:cBhvr>
                                            <p:cTn id="50" dur="3000" fill="hold"/>
                                            <p:tgtEl>
                                              <p:spTgt spid="18"/>
                                            </p:tgtEl>
                                            <p:attrNameLst>
                                              <p:attrName>ppt_h</p:attrName>
                                            </p:attrNameLst>
                                          </p:cBhvr>
                                          <p:tavLst>
                                            <p:tav tm="0">
                                              <p:val>
                                                <p:strVal val="#ppt_h"/>
                                              </p:val>
                                            </p:tav>
                                            <p:tav tm="100000">
                                              <p:val>
                                                <p:strVal val="#ppt_h"/>
                                              </p:val>
                                            </p:tav>
                                          </p:tavLst>
                                        </p:anim>
                                      </p:childTnLst>
                                    </p:cTn>
                                  </p:par>
                                  <p:par>
                                    <p:cTn id="51" presetID="19" presetClass="entr" presetSubtype="10" repeatCount="indefinite"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3000" fill="hold"/>
                                            <p:tgtEl>
                                              <p:spTgt spid="19"/>
                                            </p:tgtEl>
                                            <p:attrNameLst>
                                              <p:attrName>ppt_w</p:attrName>
                                            </p:attrNameLst>
                                          </p:cBhvr>
                                          <p:tavLst>
                                            <p:tav tm="0" fmla="#ppt_w*sin(2.5*pi*$)">
                                              <p:val>
                                                <p:fltVal val="0"/>
                                              </p:val>
                                            </p:tav>
                                            <p:tav tm="100000">
                                              <p:val>
                                                <p:fltVal val="1"/>
                                              </p:val>
                                            </p:tav>
                                          </p:tavLst>
                                        </p:anim>
                                        <p:anim calcmode="lin" valueType="num">
                                          <p:cBhvr>
                                            <p:cTn id="54" dur="3000" fill="hold"/>
                                            <p:tgtEl>
                                              <p:spTgt spid="19"/>
                                            </p:tgtEl>
                                            <p:attrNameLst>
                                              <p:attrName>ppt_h</p:attrName>
                                            </p:attrNameLst>
                                          </p:cBhvr>
                                          <p:tavLst>
                                            <p:tav tm="0">
                                              <p:val>
                                                <p:strVal val="#ppt_h"/>
                                              </p:val>
                                            </p:tav>
                                            <p:tav tm="100000">
                                              <p:val>
                                                <p:strVal val="#ppt_h"/>
                                              </p:val>
                                            </p:tav>
                                          </p:tavLst>
                                        </p:anim>
                                      </p:childTnLst>
                                    </p:cTn>
                                  </p:par>
                                  <p:par>
                                    <p:cTn id="55" presetID="19" presetClass="entr" presetSubtype="10" repeatCount="indefinite"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3000" fill="hold"/>
                                            <p:tgtEl>
                                              <p:spTgt spid="20"/>
                                            </p:tgtEl>
                                            <p:attrNameLst>
                                              <p:attrName>ppt_w</p:attrName>
                                            </p:attrNameLst>
                                          </p:cBhvr>
                                          <p:tavLst>
                                            <p:tav tm="0" fmla="#ppt_w*sin(2.5*pi*$)">
                                              <p:val>
                                                <p:fltVal val="0"/>
                                              </p:val>
                                            </p:tav>
                                            <p:tav tm="100000">
                                              <p:val>
                                                <p:fltVal val="1"/>
                                              </p:val>
                                            </p:tav>
                                          </p:tavLst>
                                        </p:anim>
                                        <p:anim calcmode="lin" valueType="num">
                                          <p:cBhvr>
                                            <p:cTn id="58" dur="3000" fill="hold"/>
                                            <p:tgtEl>
                                              <p:spTgt spid="20"/>
                                            </p:tgtEl>
                                            <p:attrNameLst>
                                              <p:attrName>ppt_h</p:attrName>
                                            </p:attrNameLst>
                                          </p:cBhvr>
                                          <p:tavLst>
                                            <p:tav tm="0">
                                              <p:val>
                                                <p:strVal val="#ppt_h"/>
                                              </p:val>
                                            </p:tav>
                                            <p:tav tm="100000">
                                              <p:val>
                                                <p:strVal val="#ppt_h"/>
                                              </p:val>
                                            </p:tav>
                                          </p:tavLst>
                                        </p:anim>
                                      </p:childTnLst>
                                    </p:cTn>
                                  </p:par>
                                  <p:par>
                                    <p:cTn id="59" presetID="19" presetClass="entr" presetSubtype="10" repeatCount="indefinite"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3000" fill="hold"/>
                                            <p:tgtEl>
                                              <p:spTgt spid="21"/>
                                            </p:tgtEl>
                                            <p:attrNameLst>
                                              <p:attrName>ppt_w</p:attrName>
                                            </p:attrNameLst>
                                          </p:cBhvr>
                                          <p:tavLst>
                                            <p:tav tm="0" fmla="#ppt_w*sin(2.5*pi*$)">
                                              <p:val>
                                                <p:fltVal val="0"/>
                                              </p:val>
                                            </p:tav>
                                            <p:tav tm="100000">
                                              <p:val>
                                                <p:fltVal val="1"/>
                                              </p:val>
                                            </p:tav>
                                          </p:tavLst>
                                        </p:anim>
                                        <p:anim calcmode="lin" valueType="num">
                                          <p:cBhvr>
                                            <p:cTn id="62" dur="3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7707"/>
            <a:ext cx="12737805" cy="8502486"/>
          </a:xfrm>
          <a:prstGeom prst="rect">
            <a:avLst/>
          </a:prstGeom>
        </p:spPr>
      </p:pic>
      <p:sp>
        <p:nvSpPr>
          <p:cNvPr id="5" name="Rounded Rectangle 4"/>
          <p:cNvSpPr/>
          <p:nvPr/>
        </p:nvSpPr>
        <p:spPr>
          <a:xfrm>
            <a:off x="304789" y="1381723"/>
            <a:ext cx="4591771" cy="4376509"/>
          </a:xfrm>
          <a:prstGeom prst="roundRect">
            <a:avLst/>
          </a:prstGeom>
          <a:solidFill>
            <a:schemeClr val="accent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304789" y="1825625"/>
            <a:ext cx="4530152" cy="3771854"/>
          </a:xfrm>
          <a:prstGeom prst="rect">
            <a:avLst/>
          </a:prstGeom>
          <a:effectLst>
            <a:glow>
              <a:schemeClr val="accent1">
                <a:alpha val="41000"/>
              </a:schemeClr>
            </a:glo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buFont typeface="Arial" panose="020B0604020202020204" pitchFamily="34" charset="0"/>
              <a:buNone/>
            </a:pPr>
            <a:r>
              <a:rPr lang="fa-IR" b="1" dirty="0">
                <a:ln>
                  <a:solidFill>
                    <a:schemeClr val="tx1">
                      <a:lumMod val="95000"/>
                      <a:lumOff val="5000"/>
                    </a:schemeClr>
                  </a:solidFill>
                </a:ln>
                <a:solidFill>
                  <a:srgbClr val="00B050"/>
                </a:solidFill>
                <a:effectLst>
                  <a:glow rad="139700">
                    <a:schemeClr val="accent6">
                      <a:satMod val="175000"/>
                      <a:alpha val="40000"/>
                    </a:schemeClr>
                  </a:glow>
                </a:effectLst>
                <a:cs typeface="B Yagut" panose="00000400000000000000" pitchFamily="2" charset="-78"/>
              </a:rPr>
              <a:t>امام علی </a:t>
            </a:r>
            <a:r>
              <a:rPr lang="fa-IR" sz="2400" b="1" baseline="30000" dirty="0">
                <a:ln>
                  <a:solidFill>
                    <a:schemeClr val="tx1">
                      <a:lumMod val="95000"/>
                      <a:lumOff val="5000"/>
                    </a:schemeClr>
                  </a:solidFill>
                </a:ln>
                <a:solidFill>
                  <a:schemeClr val="bg1"/>
                </a:solidFill>
                <a:effectLst>
                  <a:glow rad="139700">
                    <a:schemeClr val="accent6">
                      <a:satMod val="175000"/>
                      <a:alpha val="40000"/>
                    </a:schemeClr>
                  </a:glow>
                </a:effectLst>
                <a:cs typeface="B Yagut" panose="00000400000000000000" pitchFamily="2" charset="-78"/>
              </a:rPr>
              <a:t>علیه السلام </a:t>
            </a:r>
            <a:r>
              <a:rPr lang="fa-IR" b="1" dirty="0">
                <a:ln>
                  <a:solidFill>
                    <a:schemeClr val="tx1">
                      <a:lumMod val="95000"/>
                      <a:lumOff val="5000"/>
                    </a:schemeClr>
                  </a:solidFill>
                </a:ln>
                <a:solidFill>
                  <a:schemeClr val="bg1"/>
                </a:solidFill>
                <a:effectLst>
                  <a:glow rad="139700">
                    <a:schemeClr val="accent6">
                      <a:satMod val="175000"/>
                      <a:alpha val="40000"/>
                    </a:schemeClr>
                  </a:glow>
                </a:effectLst>
                <a:cs typeface="B Yagut" panose="00000400000000000000" pitchFamily="2" charset="-78"/>
              </a:rPr>
              <a:t>:</a:t>
            </a:r>
          </a:p>
          <a:p>
            <a:pPr marL="0" indent="0" algn="ctr" rtl="1">
              <a:buFont typeface="Arial" panose="020B0604020202020204" pitchFamily="34" charset="0"/>
              <a:buNone/>
            </a:pPr>
            <a:r>
              <a:rPr lang="fa-IR" sz="3200" b="1" dirty="0">
                <a:ln>
                  <a:solidFill>
                    <a:schemeClr val="tx1">
                      <a:lumMod val="95000"/>
                      <a:lumOff val="5000"/>
                    </a:schemeClr>
                  </a:solidFill>
                </a:ln>
                <a:solidFill>
                  <a:srgbClr val="FFFF00"/>
                </a:solidFill>
                <a:effectLst>
                  <a:glow rad="139700">
                    <a:schemeClr val="accent6">
                      <a:satMod val="175000"/>
                      <a:alpha val="40000"/>
                    </a:schemeClr>
                  </a:glow>
                </a:effectLst>
                <a:cs typeface="B Yagut" panose="00000400000000000000" pitchFamily="2" charset="-78"/>
              </a:rPr>
              <a:t>الفُرصَةُ سَريعَةُ الفَوتِ ، و بَطِيئَةُ العَودِ</a:t>
            </a:r>
          </a:p>
          <a:p>
            <a:pPr marL="0" indent="0" algn="ctr" rtl="1">
              <a:buFont typeface="Arial" panose="020B0604020202020204" pitchFamily="34" charset="0"/>
              <a:buNone/>
            </a:pPr>
            <a:r>
              <a:rPr lang="fa-IR" sz="4000" b="1" dirty="0">
                <a:ln>
                  <a:solidFill>
                    <a:schemeClr val="tx1">
                      <a:lumMod val="95000"/>
                      <a:lumOff val="5000"/>
                    </a:schemeClr>
                  </a:solidFill>
                </a:ln>
                <a:solidFill>
                  <a:schemeClr val="bg1"/>
                </a:solidFill>
                <a:effectLst>
                  <a:glow rad="139700">
                    <a:schemeClr val="accent6">
                      <a:satMod val="175000"/>
                      <a:alpha val="40000"/>
                    </a:schemeClr>
                  </a:glow>
                </a:effectLst>
                <a:cs typeface="B Yagut" panose="00000400000000000000" pitchFamily="2" charset="-78"/>
              </a:rPr>
              <a:t> فرصت با سرعت از دست مى رود و به زحمت به دست مى آید.</a:t>
            </a:r>
          </a:p>
          <a:p>
            <a:pPr marL="0" indent="0" algn="ctr" rtl="1">
              <a:buNone/>
            </a:pPr>
            <a:r>
              <a:rPr lang="fa-IR" sz="1800" b="1" dirty="0">
                <a:ln>
                  <a:solidFill>
                    <a:schemeClr val="tx1">
                      <a:lumMod val="95000"/>
                      <a:lumOff val="5000"/>
                    </a:schemeClr>
                  </a:solidFill>
                </a:ln>
                <a:solidFill>
                  <a:schemeClr val="bg1"/>
                </a:solidFill>
                <a:effectLst>
                  <a:glow rad="139700">
                    <a:schemeClr val="accent6">
                      <a:satMod val="175000"/>
                      <a:alpha val="40000"/>
                    </a:schemeClr>
                  </a:glow>
                </a:effectLst>
                <a:cs typeface="B Yagut" panose="00000400000000000000" pitchFamily="2" charset="-78"/>
              </a:rPr>
              <a:t>(بحار/ج78/ص113)</a:t>
            </a:r>
            <a:endParaRPr lang="en-US" sz="1800" b="1" dirty="0">
              <a:ln>
                <a:solidFill>
                  <a:schemeClr val="tx1">
                    <a:lumMod val="95000"/>
                    <a:lumOff val="5000"/>
                  </a:schemeClr>
                </a:solidFill>
              </a:ln>
              <a:solidFill>
                <a:schemeClr val="bg1"/>
              </a:solidFill>
              <a:effectLst>
                <a:glow rad="139700">
                  <a:schemeClr val="accent6">
                    <a:satMod val="175000"/>
                    <a:alpha val="40000"/>
                  </a:schemeClr>
                </a:glow>
              </a:effectLst>
              <a:cs typeface="B Yagut" panose="00000400000000000000" pitchFamily="2" charset="-78"/>
            </a:endParaRPr>
          </a:p>
        </p:txBody>
      </p:sp>
    </p:spTree>
    <p:extLst>
      <p:ext uri="{BB962C8B-B14F-4D97-AF65-F5344CB8AC3E}">
        <p14:creationId xmlns:p14="http://schemas.microsoft.com/office/powerpoint/2010/main" val="489618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39349" y1="64818" x2="40279" y2="77725"/>
                        <a14:foregroundMark x1="40837" y1="35182" x2="48000" y2="46176"/>
                        <a14:foregroundMark x1="39907" y1="37380" x2="46233" y2="43786"/>
                        <a14:foregroundMark x1="60465" y1="34608" x2="54512" y2="42830"/>
                      </a14:backgroundRemoval>
                    </a14:imgEffect>
                  </a14:imgLayer>
                </a14:imgProps>
              </a:ext>
              <a:ext uri="{28A0092B-C50C-407E-A947-70E740481C1C}">
                <a14:useLocalDpi xmlns:a14="http://schemas.microsoft.com/office/drawing/2010/main" val="0"/>
              </a:ext>
            </a:extLst>
          </a:blip>
          <a:stretch>
            <a:fillRect/>
          </a:stretch>
        </p:blipFill>
        <p:spPr>
          <a:xfrm>
            <a:off x="-340194" y="861447"/>
            <a:ext cx="5396004" cy="5251092"/>
          </a:xfrm>
          <a:prstGeom prst="rect">
            <a:avLst/>
          </a:prstGeom>
        </p:spPr>
      </p:pic>
      <p:sp>
        <p:nvSpPr>
          <p:cNvPr id="5" name="Rectangle 4"/>
          <p:cNvSpPr/>
          <p:nvPr/>
        </p:nvSpPr>
        <p:spPr>
          <a:xfrm>
            <a:off x="3242930" y="549123"/>
            <a:ext cx="8821653" cy="6540252"/>
          </a:xfrm>
          <a:prstGeom prst="rect">
            <a:avLst/>
          </a:prstGeom>
        </p:spPr>
        <p:txBody>
          <a:bodyPr wrap="square">
            <a:spAutoFit/>
          </a:bodyPr>
          <a:lstStyle/>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اولویت بندی کنید.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نشتی های زمان رو پیدا کنید.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معیار سنجش زمان را مشخص کنید.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یاد بگیرید گاهی وقتا بگویید نه.</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کارها و وظایف خود را بنویسید.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بعضی از کارها را به دیگران بسپارید.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زمان مشخصی برای تفریحات و استراحت در نظر بگیرید.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برای خودتان جریمه مشخص کنید.</a:t>
            </a:r>
            <a:endParaRPr lang="en-US" sz="2800" b="1" dirty="0">
              <a:ln>
                <a:solidFill>
                  <a:srgbClr val="0070C0"/>
                </a:solidFill>
              </a:ln>
              <a:cs typeface="B Yagut" panose="00000400000000000000" pitchFamily="2" charset="-78"/>
            </a:endParaRPr>
          </a:p>
          <a:p>
            <a:pPr marL="1188720" lvl="0" indent="-457200" algn="r" rtl="1">
              <a:spcBef>
                <a:spcPts val="600"/>
              </a:spcBef>
              <a:spcAft>
                <a:spcPts val="600"/>
              </a:spcAft>
              <a:buFont typeface="Wingdings" panose="05000000000000000000" pitchFamily="2" charset="2"/>
              <a:buChar char="ü"/>
            </a:pPr>
            <a:r>
              <a:rPr lang="fa-IR" sz="2800" b="1" dirty="0">
                <a:ln>
                  <a:solidFill>
                    <a:srgbClr val="0070C0"/>
                  </a:solidFill>
                </a:ln>
                <a:cs typeface="B Yagut" panose="00000400000000000000" pitchFamily="2" charset="-78"/>
              </a:rPr>
              <a:t>امور غیر ضروری را کنار بگذارید.</a:t>
            </a:r>
            <a:endParaRPr lang="en-US" sz="2800" b="1" dirty="0">
              <a:ln>
                <a:solidFill>
                  <a:srgbClr val="0070C0"/>
                </a:solidFill>
              </a:ln>
              <a:cs typeface="B Yagut" panose="00000400000000000000" pitchFamily="2" charset="-78"/>
            </a:endParaRPr>
          </a:p>
          <a:p>
            <a:pPr marL="571500" indent="-571500" algn="r" rtl="1">
              <a:lnSpc>
                <a:spcPct val="107000"/>
              </a:lnSpc>
              <a:spcAft>
                <a:spcPts val="800"/>
              </a:spcAft>
              <a:buFont typeface="Wingdings" panose="05000000000000000000" pitchFamily="2" charset="2"/>
              <a:buChar char="ü"/>
            </a:pPr>
            <a:endParaRPr lang="en-US" sz="3600" dirty="0">
              <a:ln>
                <a:solidFill>
                  <a:srgbClr val="0070C0"/>
                </a:solidFill>
              </a:ln>
              <a:cs typeface="B Yekan" panose="00000400000000000000" pitchFamily="2" charset="-78"/>
            </a:endParaRPr>
          </a:p>
          <a:p>
            <a:pPr marL="571500" marR="0" lvl="0" indent="-571500" algn="r" rtl="1">
              <a:lnSpc>
                <a:spcPct val="107000"/>
              </a:lnSpc>
              <a:spcBef>
                <a:spcPts val="0"/>
              </a:spcBef>
              <a:spcAft>
                <a:spcPts val="800"/>
              </a:spcAft>
              <a:buFont typeface="Wingdings" panose="05000000000000000000" pitchFamily="2" charset="2"/>
              <a:buChar char="ü"/>
            </a:pPr>
            <a:endParaRPr lang="en-US" sz="3600" dirty="0">
              <a:ln>
                <a:solidFill>
                  <a:srgbClr val="0070C0"/>
                </a:solidFill>
              </a:ln>
              <a:effectLst/>
              <a:latin typeface="Calibri" panose="020F0502020204030204" pitchFamily="34" charset="0"/>
              <a:ea typeface="Calibri" panose="020F0502020204030204" pitchFamily="34" charset="0"/>
              <a:cs typeface="B Yekan" panose="00000400000000000000" pitchFamily="2" charset="-78"/>
            </a:endParaRPr>
          </a:p>
        </p:txBody>
      </p:sp>
    </p:spTree>
    <p:extLst>
      <p:ext uri="{BB962C8B-B14F-4D97-AF65-F5344CB8AC3E}">
        <p14:creationId xmlns:p14="http://schemas.microsoft.com/office/powerpoint/2010/main" val="17956747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88968" y="430770"/>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2. </a:t>
            </a:r>
            <a:r>
              <a:rPr lang="fa-IR" sz="3600" dirty="0">
                <a:ln>
                  <a:solidFill>
                    <a:schemeClr val="bg1">
                      <a:lumMod val="50000"/>
                    </a:schemeClr>
                  </a:solidFill>
                </a:ln>
                <a:solidFill>
                  <a:srgbClr val="FF0000"/>
                </a:solidFill>
                <a:cs typeface="B Titr" panose="00000700000000000000" pitchFamily="2" charset="-78"/>
              </a:rPr>
              <a:t>مدیریت مکان</a:t>
            </a:r>
            <a:endParaRPr lang="en-US" sz="3600" dirty="0">
              <a:ln>
                <a:solidFill>
                  <a:schemeClr val="bg1">
                    <a:lumMod val="50000"/>
                  </a:schemeClr>
                </a:solidFill>
              </a:ln>
              <a:solidFill>
                <a:srgbClr val="FF0000"/>
              </a:solidFill>
              <a:cs typeface="B Titr" panose="00000700000000000000" pitchFamily="2" charset="-78"/>
            </a:endParaRPr>
          </a:p>
        </p:txBody>
      </p:sp>
      <p:pic>
        <p:nvPicPr>
          <p:cNvPr id="5"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81929" y="1411081"/>
            <a:ext cx="8752351" cy="47428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238970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5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8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867" y="759604"/>
            <a:ext cx="9107742" cy="4769354"/>
          </a:xfrm>
          <a:prstGeom prst="rect">
            <a:avLst/>
          </a:prstGeom>
          <a:solidFill>
            <a:srgbClr val="FFFFFF">
              <a:shade val="85000"/>
            </a:srgbClr>
          </a:solidFill>
          <a:ln w="88900" cap="sq">
            <a:solidFill>
              <a:srgbClr val="FFFFFF"/>
            </a:solidFill>
            <a:miter lim="800000"/>
          </a:ln>
          <a:effectLst>
            <a:glow rad="228600">
              <a:schemeClr val="accent5">
                <a:satMod val="175000"/>
                <a:alpha val="40000"/>
              </a:schemeClr>
            </a:glow>
            <a:outerShdw blurRad="55000" dist="18000" dir="5400000" algn="tl" rotWithShape="0">
              <a:srgbClr val="000000">
                <a:alpha val="40000"/>
              </a:srgbClr>
            </a:outerShdw>
            <a:reflection blurRad="6350" stA="50000" endA="275" endPos="40000" dist="101600" dir="5400000" sy="-100000" algn="bl" rotWithShape="0"/>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951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218" y="-304802"/>
            <a:ext cx="13204436" cy="7427495"/>
          </a:xfrm>
          <a:prstGeom prst="rect">
            <a:avLst/>
          </a:prstGeom>
        </p:spPr>
      </p:pic>
    </p:spTree>
    <p:extLst>
      <p:ext uri="{BB962C8B-B14F-4D97-AF65-F5344CB8AC3E}">
        <p14:creationId xmlns:p14="http://schemas.microsoft.com/office/powerpoint/2010/main" val="2312392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خلوت با شیطان با کیفیت">
            <a:hlinkClick r:id="" action="ppaction://media"/>
          </p:cNvPr>
          <p:cNvPicPr>
            <a:picLocks noGrp="1" noChangeAspect="1"/>
          </p:cNvPicPr>
          <p:nvPr>
            <p:ph idx="1"/>
            <a:videoFile r:link="rId1"/>
            <p:extLst>
              <p:ext uri="{DAA4B4D4-6D71-4841-9C94-3DE7FCFB9230}">
                <p14:media xmlns:p14="http://schemas.microsoft.com/office/powerpoint/2010/main" r:embed="rId2">
                  <p14:trim st="8148"/>
                </p14:media>
              </p:ext>
            </p:extLst>
          </p:nvPr>
        </p:nvPicPr>
        <p:blipFill rotWithShape="1">
          <a:blip r:embed="rId5"/>
          <a:srcRect t="4349" b="6820"/>
          <a:stretch>
            <a:fillRect/>
          </a:stretch>
        </p:blipFill>
        <p:spPr>
          <a:xfrm>
            <a:off x="1388225" y="1265793"/>
            <a:ext cx="9617406" cy="4805398"/>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ounded Rectangle 4"/>
          <p:cNvSpPr/>
          <p:nvPr/>
        </p:nvSpPr>
        <p:spPr>
          <a:xfrm>
            <a:off x="4075446" y="247798"/>
            <a:ext cx="4242964" cy="863600"/>
          </a:xfrm>
          <a:prstGeom prst="roundRect">
            <a:avLst/>
          </a:prstGeom>
          <a:gradFill flip="none" rotWithShape="1">
            <a:gsLst>
              <a:gs pos="0">
                <a:schemeClr val="accent1">
                  <a:lumMod val="110000"/>
                  <a:satMod val="105000"/>
                  <a:tint val="67000"/>
                  <a:alpha val="0"/>
                </a:schemeClr>
              </a:gs>
              <a:gs pos="50000">
                <a:schemeClr val="accent1">
                  <a:lumMod val="105000"/>
                  <a:satMod val="103000"/>
                  <a:tint val="73000"/>
                </a:schemeClr>
              </a:gs>
              <a:gs pos="100000">
                <a:schemeClr val="accent1">
                  <a:lumMod val="105000"/>
                  <a:satMod val="109000"/>
                  <a:tint val="81000"/>
                </a:schemeClr>
              </a:gs>
            </a:gsLst>
            <a:lin ang="10200000" scaled="0"/>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4000" b="1" dirty="0">
                <a:ln w="12700" cmpd="sng">
                  <a:solidFill>
                    <a:schemeClr val="tx1"/>
                  </a:solidFill>
                  <a:prstDash val="solid"/>
                </a:ln>
                <a:solidFill>
                  <a:schemeClr val="accent4"/>
                </a:solidFill>
                <a:cs typeface="B Titr" panose="00000700000000000000" pitchFamily="2" charset="-78"/>
              </a:rPr>
              <a:t>کلیپ خلوت با </a:t>
            </a:r>
            <a:r>
              <a:rPr lang="fa-IR" sz="4000" b="1" dirty="0">
                <a:ln w="12700" cmpd="sng">
                  <a:solidFill>
                    <a:schemeClr val="tx1"/>
                  </a:solidFill>
                  <a:prstDash val="solid"/>
                </a:ln>
                <a:solidFill>
                  <a:srgbClr val="FF0000"/>
                </a:solidFill>
                <a:cs typeface="B Titr" panose="00000700000000000000" pitchFamily="2" charset="-78"/>
              </a:rPr>
              <a:t>شیطان</a:t>
            </a:r>
            <a:endParaRPr lang="en-US" sz="4000" b="1" dirty="0">
              <a:ln w="12700" cmpd="sng">
                <a:solidFill>
                  <a:schemeClr val="tx1"/>
                </a:solidFill>
                <a:prstDash val="solid"/>
              </a:ln>
              <a:solidFill>
                <a:srgbClr val="FF0000"/>
              </a:solidFill>
              <a:cs typeface="B Titr" panose="00000700000000000000" pitchFamily="2" charset="-78"/>
            </a:endParaRPr>
          </a:p>
        </p:txBody>
      </p:sp>
    </p:spTree>
    <p:extLst>
      <p:ext uri="{BB962C8B-B14F-4D97-AF65-F5344CB8AC3E}">
        <p14:creationId xmlns:p14="http://schemas.microsoft.com/office/powerpoint/2010/main" val="18056262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4"/>
                </p:tgtEl>
              </p:cMediaNode>
            </p:video>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1627" t="13798" r="11260" b="22171"/>
          <a:stretch/>
        </p:blipFill>
        <p:spPr>
          <a:xfrm>
            <a:off x="829339" y="542261"/>
            <a:ext cx="3719595" cy="5486399"/>
          </a:xfrm>
          <a:prstGeom prst="rect">
            <a:avLst/>
          </a:prstGeom>
        </p:spPr>
      </p:pic>
      <p:sp>
        <p:nvSpPr>
          <p:cNvPr id="3" name="Title 4"/>
          <p:cNvSpPr txBox="1">
            <a:spLocks/>
          </p:cNvSpPr>
          <p:nvPr/>
        </p:nvSpPr>
        <p:spPr>
          <a:xfrm>
            <a:off x="4654629" y="1053157"/>
            <a:ext cx="6796637" cy="446460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a-IR" sz="6000" dirty="0">
                <a:solidFill>
                  <a:srgbClr val="002060"/>
                </a:solidFill>
                <a:cs typeface="B Titr" panose="00000700000000000000" pitchFamily="2" charset="-78"/>
              </a:rPr>
              <a:t>ابزار دیجیتال وسیله‌ای دراختیار شماست </a:t>
            </a:r>
          </a:p>
          <a:p>
            <a:pPr>
              <a:lnSpc>
                <a:spcPct val="100000"/>
              </a:lnSpc>
            </a:pPr>
            <a:r>
              <a:rPr lang="fa-IR" sz="6000" dirty="0">
                <a:ln>
                  <a:solidFill>
                    <a:schemeClr val="tx2">
                      <a:lumMod val="95000"/>
                      <a:lumOff val="5000"/>
                    </a:schemeClr>
                  </a:solidFill>
                </a:ln>
                <a:solidFill>
                  <a:srgbClr val="FF0000"/>
                </a:solidFill>
                <a:cs typeface="B Titr" panose="00000700000000000000" pitchFamily="2" charset="-78"/>
              </a:rPr>
              <a:t>نه بالعکس.</a:t>
            </a:r>
            <a:endParaRPr lang="en-US" sz="6000" dirty="0">
              <a:ln>
                <a:solidFill>
                  <a:schemeClr val="tx2">
                    <a:lumMod val="95000"/>
                    <a:lumOff val="5000"/>
                  </a:schemeClr>
                </a:solidFill>
              </a:ln>
              <a:solidFill>
                <a:srgbClr val="FF0000"/>
              </a:solidFill>
              <a:cs typeface="B Titr" panose="00000700000000000000" pitchFamily="2" charset="-78"/>
            </a:endParaRPr>
          </a:p>
        </p:txBody>
      </p:sp>
      <p:sp>
        <p:nvSpPr>
          <p:cNvPr id="4" name="Rounded Rectangle 3"/>
          <p:cNvSpPr/>
          <p:nvPr/>
        </p:nvSpPr>
        <p:spPr>
          <a:xfrm>
            <a:off x="7988968" y="430770"/>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3. </a:t>
            </a:r>
            <a:r>
              <a:rPr lang="fa-IR" sz="3600" dirty="0">
                <a:ln>
                  <a:solidFill>
                    <a:schemeClr val="bg1">
                      <a:lumMod val="50000"/>
                    </a:schemeClr>
                  </a:solidFill>
                </a:ln>
                <a:solidFill>
                  <a:srgbClr val="FF0000"/>
                </a:solidFill>
                <a:cs typeface="B Titr" panose="00000700000000000000" pitchFamily="2" charset="-78"/>
              </a:rPr>
              <a:t>مدیریت ابزار</a:t>
            </a:r>
            <a:endParaRPr lang="en-US" sz="3600" dirty="0">
              <a:ln>
                <a:solidFill>
                  <a:schemeClr val="bg1">
                    <a:lumMod val="50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1064671464"/>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5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8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
                                            <p:tgtEl>
                                              <p:spTgt spid="3"/>
                                            </p:tgtEl>
                                          </p:cBhvr>
                                        </p:animEffect>
                                        <p:anim calcmode="lin" valueType="num">
                                          <p:cBhvr>
                                            <p:cTn id="14" dur="400" fill="hold"/>
                                            <p:tgtEl>
                                              <p:spTgt spid="3"/>
                                            </p:tgtEl>
                                            <p:attrNameLst>
                                              <p:attrName>ppt_x</p:attrName>
                                            </p:attrNameLst>
                                          </p:cBhvr>
                                          <p:tavLst>
                                            <p:tav tm="0">
                                              <p:val>
                                                <p:strVal val="#ppt_x"/>
                                              </p:val>
                                            </p:tav>
                                            <p:tav tm="100000">
                                              <p:val>
                                                <p:strVal val="#ppt_x"/>
                                              </p:val>
                                            </p:tav>
                                          </p:tavLst>
                                        </p:anim>
                                        <p:anim calcmode="lin" valueType="num">
                                          <p:cBhvr>
                                            <p:cTn id="15" dur="400" fill="hold"/>
                                            <p:tgtEl>
                                              <p:spTgt spid="3"/>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8" presetID="43"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
                                            <p:tgtEl>
                                              <p:spTgt spid="2"/>
                                            </p:tgtEl>
                                          </p:cBhvr>
                                        </p:animEffect>
                                        <p:anim calcmode="lin" valueType="num">
                                          <p:cBhvr>
                                            <p:cTn id="21" dur="400" fill="hold"/>
                                            <p:tgtEl>
                                              <p:spTgt spid="2"/>
                                            </p:tgtEl>
                                            <p:attrNameLst>
                                              <p:attrName>ppt_x</p:attrName>
                                            </p:attrNameLst>
                                          </p:cBhvr>
                                          <p:tavLst>
                                            <p:tav tm="0">
                                              <p:val>
                                                <p:strVal val="#ppt_x"/>
                                              </p:val>
                                            </p:tav>
                                            <p:tav tm="100000">
                                              <p:val>
                                                <p:strVal val="#ppt_x"/>
                                              </p:val>
                                            </p:tav>
                                          </p:tavLst>
                                        </p:anim>
                                        <p:anim calcmode="lin" valueType="num">
                                          <p:cBhvr>
                                            <p:cTn id="22" dur="400" fill="hold"/>
                                            <p:tgtEl>
                                              <p:spTgt spid="2"/>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
                                            <p:tgtEl>
                                              <p:spTgt spid="3"/>
                                            </p:tgtEl>
                                          </p:cBhvr>
                                        </p:animEffect>
                                        <p:anim calcmode="lin" valueType="num">
                                          <p:cBhvr>
                                            <p:cTn id="14" dur="400" fill="hold"/>
                                            <p:tgtEl>
                                              <p:spTgt spid="3"/>
                                            </p:tgtEl>
                                            <p:attrNameLst>
                                              <p:attrName>ppt_x</p:attrName>
                                            </p:attrNameLst>
                                          </p:cBhvr>
                                          <p:tavLst>
                                            <p:tav tm="0">
                                              <p:val>
                                                <p:strVal val="#ppt_x"/>
                                              </p:val>
                                            </p:tav>
                                            <p:tav tm="100000">
                                              <p:val>
                                                <p:strVal val="#ppt_x"/>
                                              </p:val>
                                            </p:tav>
                                          </p:tavLst>
                                        </p:anim>
                                        <p:anim calcmode="lin" valueType="num">
                                          <p:cBhvr>
                                            <p:cTn id="15" dur="400" fill="hold"/>
                                            <p:tgtEl>
                                              <p:spTgt spid="3"/>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8" presetID="43"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
                                            <p:tgtEl>
                                              <p:spTgt spid="2"/>
                                            </p:tgtEl>
                                          </p:cBhvr>
                                        </p:animEffect>
                                        <p:anim calcmode="lin" valueType="num">
                                          <p:cBhvr>
                                            <p:cTn id="21" dur="400" fill="hold"/>
                                            <p:tgtEl>
                                              <p:spTgt spid="2"/>
                                            </p:tgtEl>
                                            <p:attrNameLst>
                                              <p:attrName>ppt_x</p:attrName>
                                            </p:attrNameLst>
                                          </p:cBhvr>
                                          <p:tavLst>
                                            <p:tav tm="0">
                                              <p:val>
                                                <p:strVal val="#ppt_x"/>
                                              </p:val>
                                            </p:tav>
                                            <p:tav tm="100000">
                                              <p:val>
                                                <p:strVal val="#ppt_x"/>
                                              </p:val>
                                            </p:tav>
                                          </p:tavLst>
                                        </p:anim>
                                        <p:anim calcmode="lin" valueType="num">
                                          <p:cBhvr>
                                            <p:cTn id="22" dur="400" fill="hold"/>
                                            <p:tgtEl>
                                              <p:spTgt spid="2"/>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803870" y="1194335"/>
            <a:ext cx="6104762" cy="50249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lnSpc>
                <a:spcPct val="100000"/>
              </a:lnSpc>
            </a:pPr>
            <a:r>
              <a:rPr lang="fa-IR" sz="3700" b="1" dirty="0">
                <a:ln w="22225">
                  <a:noFill/>
                  <a:prstDash val="solid"/>
                </a:ln>
                <a:solidFill>
                  <a:srgbClr val="002060"/>
                </a:solidFill>
                <a:cs typeface="B Yagut" panose="00000400000000000000" pitchFamily="2" charset="-78"/>
              </a:rPr>
              <a:t>بعضی از بازی‌ها و اپلیکیشن‌ها در هنگام نصب هشدار می‌دهند:</a:t>
            </a:r>
          </a:p>
          <a:p>
            <a:pPr algn="just" rtl="1">
              <a:lnSpc>
                <a:spcPct val="100000"/>
              </a:lnSpc>
            </a:pPr>
            <a:endParaRPr lang="fa-IR" sz="1600" b="1" dirty="0">
              <a:ln w="22225">
                <a:noFill/>
                <a:prstDash val="solid"/>
              </a:ln>
              <a:solidFill>
                <a:srgbClr val="002060"/>
              </a:solidFill>
              <a:cs typeface="B Yagut" panose="00000400000000000000" pitchFamily="2" charset="-78"/>
            </a:endParaRPr>
          </a:p>
          <a:p>
            <a:pPr algn="just" rtl="1">
              <a:lnSpc>
                <a:spcPct val="100000"/>
              </a:lnSpc>
            </a:pPr>
            <a:endParaRPr lang="en-US" sz="1100" b="1" dirty="0">
              <a:ln w="22225">
                <a:noFill/>
                <a:prstDash val="solid"/>
              </a:ln>
              <a:solidFill>
                <a:srgbClr val="002060"/>
              </a:solidFill>
              <a:cs typeface="B Yagut" panose="00000400000000000000" pitchFamily="2" charset="-78"/>
            </a:endParaRPr>
          </a:p>
          <a:p>
            <a:pPr algn="just" rtl="1">
              <a:lnSpc>
                <a:spcPct val="100000"/>
              </a:lnSpc>
            </a:pPr>
            <a:r>
              <a:rPr lang="fa-IR" sz="3700" b="1" dirty="0">
                <a:ln w="22225">
                  <a:solidFill>
                    <a:srgbClr val="002060"/>
                  </a:solidFill>
                  <a:prstDash val="solid"/>
                </a:ln>
                <a:solidFill>
                  <a:srgbClr val="FF0000"/>
                </a:solidFill>
                <a:cs typeface="B Titr" panose="00000700000000000000" pitchFamily="2" charset="-78"/>
              </a:rPr>
              <a:t>«هشدار! این بازی اعتیاد آور است.»</a:t>
            </a:r>
          </a:p>
        </p:txBody>
      </p:sp>
      <p:sp>
        <p:nvSpPr>
          <p:cNvPr id="7" name="Rounded Rectangle 6"/>
          <p:cNvSpPr/>
          <p:nvPr/>
        </p:nvSpPr>
        <p:spPr>
          <a:xfrm>
            <a:off x="5117432" y="898776"/>
            <a:ext cx="5791200" cy="1256713"/>
          </a:xfrm>
          <a:prstGeom prst="roundRect">
            <a:avLst/>
          </a:prstGeom>
          <a:gradFill>
            <a:gsLst>
              <a:gs pos="0">
                <a:srgbClr val="00B0F0"/>
              </a:gs>
              <a:gs pos="50000">
                <a:schemeClr val="accent1">
                  <a:lumMod val="105000"/>
                  <a:satMod val="103000"/>
                  <a:tint val="73000"/>
                </a:schemeClr>
              </a:gs>
              <a:gs pos="100000">
                <a:srgbClr val="8EE7FE"/>
              </a:gs>
            </a:gsLst>
          </a:gradFill>
          <a:ln w="19050">
            <a:solidFill>
              <a:srgbClr val="00206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4" name="Content Placeholder 3"/>
          <p:cNvPicPr>
            <a:picLocks noGrp="1" noChangeAspect="1"/>
          </p:cNvPicPr>
          <p:nvPr>
            <p:ph idx="4294967295"/>
          </p:nvPr>
        </p:nvPicPr>
        <p:blipFill rotWithShape="1">
          <a:blip r:embed="rId3" cstate="print">
            <a:extLst>
              <a:ext uri="{BEBA8EAE-BF5A-486C-A8C5-ECC9F3942E4B}">
                <a14:imgProps xmlns:a14="http://schemas.microsoft.com/office/drawing/2010/main">
                  <a14:imgLayer r:embed="rId4">
                    <a14:imgEffect>
                      <a14:backgroundRemoval t="9933" b="92932" l="10000" r="90000">
                        <a14:foregroundMark x1="42611" y1="22732" x2="46369" y2="57975"/>
                        <a14:foregroundMark x1="54713" y1="23973" x2="53057" y2="49379"/>
                        <a14:foregroundMark x1="58599" y1="23687" x2="55796" y2="55301"/>
                        <a14:foregroundMark x1="37389" y1="38109" x2="52102" y2="46705"/>
                        <a14:foregroundMark x1="40828" y1="38682" x2="48790" y2="55301"/>
                        <a14:foregroundMark x1="51720" y1="40592" x2="49299" y2="56256"/>
                        <a14:foregroundMark x1="49490" y1="39351" x2="49809" y2="58739"/>
                        <a14:foregroundMark x1="51401" y1="30086" x2="51083" y2="47469"/>
                        <a14:foregroundMark x1="53185" y1="22732" x2="49299" y2="30564"/>
                        <a14:foregroundMark x1="49490" y1="22254" x2="50446" y2="30086"/>
                        <a14:foregroundMark x1="58089" y1="27603" x2="57643" y2="45750"/>
                        <a14:foregroundMark x1="58280" y1="26457" x2="56815" y2="49666"/>
                        <a14:foregroundMark x1="39172" y1="66285" x2="39873" y2="86533"/>
                      </a14:backgroundRemoval>
                    </a14:imgEffect>
                  </a14:imgLayer>
                </a14:imgProps>
              </a:ext>
              <a:ext uri="{28A0092B-C50C-407E-A947-70E740481C1C}">
                <a14:useLocalDpi xmlns:a14="http://schemas.microsoft.com/office/drawing/2010/main" val="0"/>
              </a:ext>
            </a:extLst>
          </a:blip>
          <a:srcRect l="32025" t="16629" r="36025" b="5360"/>
          <a:stretch/>
        </p:blipFill>
        <p:spPr>
          <a:xfrm>
            <a:off x="1251283" y="898776"/>
            <a:ext cx="3144838" cy="5118100"/>
          </a:xfrm>
        </p:spPr>
      </p:pic>
      <p:sp>
        <p:nvSpPr>
          <p:cNvPr id="6" name="Rectangle 5"/>
          <p:cNvSpPr/>
          <p:nvPr/>
        </p:nvSpPr>
        <p:spPr>
          <a:xfrm>
            <a:off x="4235116" y="1019302"/>
            <a:ext cx="6353257"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FF0000"/>
                </a:solidFill>
                <a:effectLst>
                  <a:glow rad="139700">
                    <a:schemeClr val="bg1"/>
                  </a:glow>
                </a:effectLst>
                <a:cs typeface="B Titr" pitchFamily="2" charset="-78"/>
              </a:rPr>
              <a:t>اعتیاد، اعتیاد است.</a:t>
            </a:r>
            <a:endParaRPr lang="en-US" sz="6000" dirty="0">
              <a:ln w="38100">
                <a:solidFill>
                  <a:schemeClr val="tx1"/>
                </a:solidFill>
              </a:ln>
              <a:solidFill>
                <a:srgbClr val="FF0000"/>
              </a:solidFill>
              <a:effectLst>
                <a:glow rad="139700">
                  <a:schemeClr val="bg1"/>
                </a:glow>
              </a:effectLst>
              <a:latin typeface="+mn-lt"/>
              <a:cs typeface="B Titr" pitchFamily="2" charset="-78"/>
            </a:endParaRPr>
          </a:p>
        </p:txBody>
      </p:sp>
    </p:spTree>
    <p:extLst>
      <p:ext uri="{BB962C8B-B14F-4D97-AF65-F5344CB8AC3E}">
        <p14:creationId xmlns:p14="http://schemas.microsoft.com/office/powerpoint/2010/main" val="4111609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988968" y="442802"/>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4. </a:t>
            </a:r>
            <a:r>
              <a:rPr lang="fa-IR" sz="3600" dirty="0">
                <a:ln>
                  <a:solidFill>
                    <a:schemeClr val="bg1">
                      <a:lumMod val="50000"/>
                    </a:schemeClr>
                  </a:solidFill>
                </a:ln>
                <a:solidFill>
                  <a:srgbClr val="FF0000"/>
                </a:solidFill>
                <a:cs typeface="B Titr" panose="00000700000000000000" pitchFamily="2" charset="-78"/>
              </a:rPr>
              <a:t>مدیریت محتوا</a:t>
            </a:r>
            <a:endParaRPr lang="en-US" sz="3600" dirty="0">
              <a:ln>
                <a:solidFill>
                  <a:schemeClr val="bg1">
                    <a:lumMod val="50000"/>
                  </a:schemeClr>
                </a:solidFill>
              </a:ln>
              <a:solidFill>
                <a:srgbClr val="FF0000"/>
              </a:solidFill>
              <a:cs typeface="B Titr" panose="00000700000000000000" pitchFamily="2" charset="-78"/>
            </a:endParaRP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731" b="100000" l="0" r="100000">
                        <a14:backgroundMark x1="60438" y1="32672" x2="56054" y2="40397"/>
                        <a14:backgroundMark x1="43946" y1="53132" x2="45720" y2="51253"/>
                        <a14:backgroundMark x1="42693" y1="53549" x2="42693" y2="53549"/>
                        <a14:backgroundMark x1="41441" y1="54384" x2="44468" y2="52088"/>
                        <a14:backgroundMark x1="19311" y1="80376" x2="23591" y2="77871"/>
                        <a14:backgroundMark x1="34656" y1="77244" x2="37578" y2="79854"/>
                        <a14:backgroundMark x1="18476" y1="81942" x2="25157" y2="78914"/>
                        <a14:backgroundMark x1="24113" y1="80376" x2="25887" y2="79436"/>
                        <a14:backgroundMark x1="17432" y1="81733" x2="26514" y2="78601"/>
                        <a14:backgroundMark x1="16701" y1="82985" x2="16701" y2="82985"/>
                        <a14:backgroundMark x1="19311" y1="81733" x2="28810" y2="79958"/>
                        <a14:backgroundMark x1="33716" y1="79645" x2="38831" y2="82463"/>
                      </a14:backgroundRemoval>
                    </a14:imgEffect>
                  </a14:imgLayer>
                </a14:imgProps>
              </a:ext>
              <a:ext uri="{28A0092B-C50C-407E-A947-70E740481C1C}">
                <a14:useLocalDpi xmlns:a14="http://schemas.microsoft.com/office/drawing/2010/main" val="0"/>
              </a:ext>
            </a:extLst>
          </a:blip>
          <a:stretch>
            <a:fillRect/>
          </a:stretch>
        </p:blipFill>
        <p:spPr>
          <a:xfrm>
            <a:off x="0" y="-360947"/>
            <a:ext cx="6713621" cy="6713621"/>
          </a:xfrm>
          <a:prstGeom prst="rect">
            <a:avLst/>
          </a:prstGeom>
        </p:spPr>
      </p:pic>
      <p:sp>
        <p:nvSpPr>
          <p:cNvPr id="6" name="Title 4"/>
          <p:cNvSpPr txBox="1">
            <a:spLocks/>
          </p:cNvSpPr>
          <p:nvPr/>
        </p:nvSpPr>
        <p:spPr>
          <a:xfrm>
            <a:off x="7239000" y="1702863"/>
            <a:ext cx="4067331" cy="337446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rtl="1">
              <a:lnSpc>
                <a:spcPct val="100000"/>
              </a:lnSpc>
            </a:pPr>
            <a:r>
              <a:rPr lang="fa-IR" dirty="0">
                <a:solidFill>
                  <a:srgbClr val="002060"/>
                </a:solidFill>
                <a:cs typeface="B Titr" panose="00000700000000000000" pitchFamily="2" charset="-78"/>
              </a:rPr>
              <a:t>مغز تنها چیزیست که </a:t>
            </a:r>
            <a:r>
              <a:rPr lang="fa-IR" dirty="0">
                <a:ln>
                  <a:solidFill>
                    <a:schemeClr val="tx2">
                      <a:lumMod val="95000"/>
                      <a:lumOff val="5000"/>
                    </a:schemeClr>
                  </a:solidFill>
                </a:ln>
                <a:solidFill>
                  <a:srgbClr val="002060"/>
                </a:solidFill>
                <a:cs typeface="B Titr" panose="00000700000000000000" pitchFamily="2" charset="-78"/>
              </a:rPr>
              <a:t>بعد از شست‌و‌شو </a:t>
            </a:r>
            <a:br>
              <a:rPr lang="fa-IR" dirty="0">
                <a:ln>
                  <a:solidFill>
                    <a:schemeClr val="tx2">
                      <a:lumMod val="95000"/>
                      <a:lumOff val="5000"/>
                    </a:schemeClr>
                  </a:solidFill>
                </a:ln>
                <a:solidFill>
                  <a:srgbClr val="002060"/>
                </a:solidFill>
                <a:cs typeface="B Titr" panose="00000700000000000000" pitchFamily="2" charset="-78"/>
              </a:rPr>
            </a:br>
            <a:r>
              <a:rPr lang="fa-IR" dirty="0">
                <a:ln>
                  <a:solidFill>
                    <a:schemeClr val="tx2">
                      <a:lumMod val="95000"/>
                      <a:lumOff val="5000"/>
                    </a:schemeClr>
                  </a:solidFill>
                </a:ln>
                <a:solidFill>
                  <a:srgbClr val="FF0000"/>
                </a:solidFill>
                <a:cs typeface="B Titr" panose="00000700000000000000" pitchFamily="2" charset="-78"/>
              </a:rPr>
              <a:t>کثیــف</a:t>
            </a:r>
            <a:r>
              <a:rPr lang="fa-IR" dirty="0">
                <a:ln>
                  <a:solidFill>
                    <a:schemeClr val="tx2">
                      <a:lumMod val="95000"/>
                      <a:lumOff val="5000"/>
                    </a:schemeClr>
                  </a:solidFill>
                </a:ln>
                <a:solidFill>
                  <a:srgbClr val="002060"/>
                </a:solidFill>
                <a:cs typeface="B Titr" panose="00000700000000000000" pitchFamily="2" charset="-78"/>
              </a:rPr>
              <a:t> می‌شـود.</a:t>
            </a:r>
            <a:endParaRPr lang="en-US" dirty="0">
              <a:ln>
                <a:solidFill>
                  <a:schemeClr val="tx2">
                    <a:lumMod val="95000"/>
                    <a:lumOff val="5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1617658398"/>
      </p:ext>
    </p:extLst>
  </p:cSld>
  <p:clrMapOvr>
    <a:masterClrMapping/>
  </p:clrMapOvr>
  <p:transition spd="slow">
    <p:wheel spokes="1"/>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5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8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BEBA8EAE-BF5A-486C-A8C5-ECC9F3942E4B}">
                <a14:imgProps xmlns:a14="http://schemas.microsoft.com/office/drawing/2010/main">
                  <a14:imgLayer r:embed="rId4">
                    <a14:imgEffect>
                      <a14:backgroundRemoval t="3626" b="96088" l="0" r="100000">
                        <a14:backgroundMark x1="6299" y1="52195" x2="14173" y2="60401"/>
                        <a14:backgroundMark x1="31926" y1="61927" x2="42448" y2="59447"/>
                        <a14:backgroundMark x1="44524" y1="55153" x2="44524" y2="55153"/>
                        <a14:backgroundMark x1="50680" y1="54389" x2="50680" y2="54389"/>
                        <a14:backgroundMark x1="50895" y1="59447" x2="50895" y2="59447"/>
                        <a14:backgroundMark x1="52398" y1="59637" x2="52398" y2="59637"/>
                        <a14:backgroundMark x1="53543" y1="58683" x2="53543" y2="58683"/>
                        <a14:backgroundMark x1="54474" y1="58397" x2="54474" y2="58397"/>
                        <a14:backgroundMark x1="49964" y1="32156" x2="52040" y2="37882"/>
                        <a14:backgroundMark x1="46743" y1="52385" x2="48246" y2="50191"/>
                      </a14:backgroundRemoval>
                    </a14:imgEffect>
                  </a14:imgLayer>
                </a14:imgProps>
              </a:ext>
              <a:ext uri="{28A0092B-C50C-407E-A947-70E740481C1C}">
                <a14:useLocalDpi xmlns:a14="http://schemas.microsoft.com/office/drawing/2010/main" val="0"/>
              </a:ext>
            </a:extLst>
          </a:blip>
          <a:stretch>
            <a:fillRect/>
          </a:stretch>
        </p:blipFill>
        <p:spPr>
          <a:xfrm>
            <a:off x="112296" y="2155778"/>
            <a:ext cx="5638642" cy="4228981"/>
          </a:xfrm>
        </p:spPr>
      </p:pic>
      <p:sp>
        <p:nvSpPr>
          <p:cNvPr id="5" name="Title 1"/>
          <p:cNvSpPr txBox="1">
            <a:spLocks/>
          </p:cNvSpPr>
          <p:nvPr/>
        </p:nvSpPr>
        <p:spPr>
          <a:xfrm>
            <a:off x="5009148" y="613853"/>
            <a:ext cx="6104762" cy="50249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rtl="1"/>
            <a:r>
              <a:rPr lang="fa-IR" sz="4100" b="1" dirty="0">
                <a:ln w="22225">
                  <a:noFill/>
                  <a:prstDash val="solid"/>
                </a:ln>
                <a:solidFill>
                  <a:srgbClr val="002060"/>
                </a:solidFill>
                <a:cs typeface="B Yagut" panose="00000400000000000000" pitchFamily="2" charset="-78"/>
              </a:rPr>
              <a:t>یک مقایسه تاریخی نشان می‌دهد حجم اطلاعات وارد شده به ذهن یک انسان امروزی اعم از خبرها، کتاب‌ها، تابلوهای تبلیغاتی و دیده‌ها و شنیده‌ها در یک روز، برابر </a:t>
            </a:r>
            <a:r>
              <a:rPr lang="fa-IR" sz="4100" b="1" dirty="0">
                <a:ln w="6350">
                  <a:solidFill>
                    <a:schemeClr val="tx1"/>
                  </a:solidFill>
                  <a:prstDash val="solid"/>
                </a:ln>
                <a:solidFill>
                  <a:srgbClr val="FF0000"/>
                </a:solidFill>
                <a:cs typeface="B Yagut" panose="00000400000000000000" pitchFamily="2" charset="-78"/>
              </a:rPr>
              <a:t>کل اطلاعات دریافتی توسط یک انسان قرن هجدهمی </a:t>
            </a:r>
            <a:r>
              <a:rPr lang="fa-IR" sz="4100" b="1" dirty="0">
                <a:ln w="22225">
                  <a:noFill/>
                  <a:prstDash val="solid"/>
                </a:ln>
                <a:solidFill>
                  <a:srgbClr val="002060"/>
                </a:solidFill>
                <a:cs typeface="B Yagut" panose="00000400000000000000" pitchFamily="2" charset="-78"/>
              </a:rPr>
              <a:t>است!</a:t>
            </a:r>
          </a:p>
        </p:txBody>
      </p:sp>
    </p:spTree>
    <p:extLst>
      <p:ext uri="{BB962C8B-B14F-4D97-AF65-F5344CB8AC3E}">
        <p14:creationId xmlns:p14="http://schemas.microsoft.com/office/powerpoint/2010/main" val="1307358698"/>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21895"/>
            <a:ext cx="10475494" cy="1187116"/>
          </a:xfrm>
        </p:spPr>
        <p:txBody>
          <a:bodyPr>
            <a:normAutofit/>
          </a:bodyPr>
          <a:lstStyle/>
          <a:p>
            <a:pPr algn="ctr" rtl="1"/>
            <a:r>
              <a:rPr lang="fa-IR" sz="3600" dirty="0">
                <a:ln>
                  <a:solidFill>
                    <a:schemeClr val="accent5">
                      <a:lumMod val="75000"/>
                    </a:schemeClr>
                  </a:solidFill>
                </a:ln>
                <a:solidFill>
                  <a:srgbClr val="002060"/>
                </a:solidFill>
                <a:cs typeface="B Yekan" panose="00000400000000000000" pitchFamily="2" charset="-78"/>
              </a:rPr>
              <a:t>ما چقدر وقتمون، بیهوده برای خوندن محتواهای بی خاصیت،</a:t>
            </a:r>
            <a:br>
              <a:rPr lang="fa-IR" sz="3600" dirty="0">
                <a:ln>
                  <a:solidFill>
                    <a:schemeClr val="accent5">
                      <a:lumMod val="75000"/>
                    </a:schemeClr>
                  </a:solidFill>
                </a:ln>
                <a:solidFill>
                  <a:srgbClr val="002060"/>
                </a:solidFill>
                <a:cs typeface="B Yekan" panose="00000400000000000000" pitchFamily="2" charset="-78"/>
              </a:rPr>
            </a:br>
            <a:r>
              <a:rPr lang="fa-IR" sz="3600" dirty="0">
                <a:ln>
                  <a:solidFill>
                    <a:schemeClr val="accent5">
                      <a:lumMod val="75000"/>
                    </a:schemeClr>
                  </a:solidFill>
                </a:ln>
                <a:solidFill>
                  <a:srgbClr val="002060"/>
                </a:solidFill>
                <a:cs typeface="B Yekan" panose="00000400000000000000" pitchFamily="2" charset="-78"/>
              </a:rPr>
              <a:t> تو کانال‌های مختلف </a:t>
            </a:r>
            <a:r>
              <a:rPr lang="fa-IR" sz="3600" dirty="0">
                <a:ln>
                  <a:solidFill>
                    <a:srgbClr val="FF0000"/>
                  </a:solidFill>
                </a:ln>
                <a:solidFill>
                  <a:srgbClr val="FF0000"/>
                </a:solidFill>
                <a:cs typeface="B Yekan" panose="00000400000000000000" pitchFamily="2" charset="-78"/>
              </a:rPr>
              <a:t>شبکه های اجتماعی </a:t>
            </a:r>
            <a:r>
              <a:rPr lang="fa-IR" sz="3600" dirty="0">
                <a:ln>
                  <a:solidFill>
                    <a:schemeClr val="accent5">
                      <a:lumMod val="75000"/>
                    </a:schemeClr>
                  </a:solidFill>
                </a:ln>
                <a:solidFill>
                  <a:srgbClr val="002060"/>
                </a:solidFill>
                <a:cs typeface="B Yekan" panose="00000400000000000000" pitchFamily="2" charset="-78"/>
              </a:rPr>
              <a:t>می‌گذره ؟</a:t>
            </a:r>
            <a:endParaRPr lang="en-US" sz="3600" dirty="0">
              <a:ln>
                <a:solidFill>
                  <a:schemeClr val="accent5">
                    <a:lumMod val="75000"/>
                  </a:schemeClr>
                </a:solidFill>
              </a:ln>
              <a:solidFill>
                <a:srgbClr val="002060"/>
              </a:solidFill>
              <a:cs typeface="B Yekan" panose="00000400000000000000" pitchFamily="2" charset="-78"/>
            </a:endParaRPr>
          </a:p>
        </p:txBody>
      </p:sp>
      <p:pic>
        <p:nvPicPr>
          <p:cNvPr id="4" name="Content Placeholder 3"/>
          <p:cNvPicPr>
            <a:picLocks noGrp="1" noChangeAspect="1"/>
          </p:cNvPicPr>
          <p:nvPr>
            <p:ph idx="4294967295"/>
          </p:nvPr>
        </p:nvPicPr>
        <p:blipFill rotWithShape="1">
          <a:blip r:embed="rId3">
            <a:extLst>
              <a:ext uri="{BEBA8EAE-BF5A-486C-A8C5-ECC9F3942E4B}">
                <a14:imgProps xmlns:a14="http://schemas.microsoft.com/office/drawing/2010/main">
                  <a14:imgLayer r:embed="rId4">
                    <a14:imgEffect>
                      <a14:backgroundRemoval t="3808" b="96756" l="0" r="100000">
                        <a14:foregroundMark x1="13500" y1="36389" x2="13750" y2="40339"/>
                        <a14:backgroundMark x1="24833" y1="62482" x2="24833" y2="62482"/>
                        <a14:backgroundMark x1="32167" y1="62906" x2="32167" y2="62906"/>
                        <a14:backgroundMark x1="31500" y1="58251" x2="31500" y2="58251"/>
                        <a14:backgroundMark x1="32083" y1="55148" x2="32083" y2="55148"/>
                        <a14:backgroundMark x1="24833" y1="54725" x2="24833" y2="54725"/>
                        <a14:backgroundMark x1="25417" y1="58674" x2="25417" y2="58674"/>
                        <a14:backgroundMark x1="56500" y1="54020" x2="56500" y2="54020"/>
                        <a14:backgroundMark x1="56333" y1="68829" x2="56333" y2="68829"/>
                        <a14:backgroundMark x1="56083" y1="57828" x2="56083" y2="57828"/>
                        <a14:backgroundMark x1="32667" y1="67701" x2="32667" y2="67701"/>
                        <a14:backgroundMark x1="80500" y1="52327" x2="80500" y2="52327"/>
                        <a14:backgroundMark x1="88083" y1="74189" x2="88083" y2="74189"/>
                      </a14:backgroundRemoval>
                    </a14:imgEffect>
                  </a14:imgLayer>
                </a14:imgProps>
              </a:ext>
              <a:ext uri="{28A0092B-C50C-407E-A947-70E740481C1C}">
                <a14:useLocalDpi xmlns:a14="http://schemas.microsoft.com/office/drawing/2010/main" val="0"/>
              </a:ext>
            </a:extLst>
          </a:blip>
          <a:srcRect t="18661" b="7880"/>
          <a:stretch/>
        </p:blipFill>
        <p:spPr>
          <a:xfrm>
            <a:off x="721895" y="1909011"/>
            <a:ext cx="10166350" cy="4411578"/>
          </a:xfrm>
        </p:spPr>
      </p:pic>
    </p:spTree>
    <p:extLst>
      <p:ext uri="{BB962C8B-B14F-4D97-AF65-F5344CB8AC3E}">
        <p14:creationId xmlns:p14="http://schemas.microsoft.com/office/powerpoint/2010/main" val="27789065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ounded Rectangle 4"/>
          <p:cNvSpPr/>
          <p:nvPr/>
        </p:nvSpPr>
        <p:spPr>
          <a:xfrm>
            <a:off x="7988968" y="430770"/>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5. </a:t>
            </a:r>
            <a:r>
              <a:rPr lang="fa-IR" sz="3600" dirty="0">
                <a:ln>
                  <a:solidFill>
                    <a:schemeClr val="bg1">
                      <a:lumMod val="50000"/>
                    </a:schemeClr>
                  </a:solidFill>
                </a:ln>
                <a:solidFill>
                  <a:srgbClr val="FF0000"/>
                </a:solidFill>
                <a:cs typeface="B Titr" panose="00000700000000000000" pitchFamily="2" charset="-78"/>
              </a:rPr>
              <a:t>مدیریت نیـاز</a:t>
            </a:r>
            <a:endParaRPr lang="en-US" sz="3600" dirty="0">
              <a:ln>
                <a:solidFill>
                  <a:schemeClr val="bg1">
                    <a:lumMod val="50000"/>
                  </a:schemeClr>
                </a:solidFill>
              </a:ln>
              <a:solidFill>
                <a:srgbClr val="FF0000"/>
              </a:solidFill>
              <a:cs typeface="B Titr" panose="00000700000000000000" pitchFamily="2" charset="-78"/>
            </a:endParaRPr>
          </a:p>
        </p:txBody>
      </p:sp>
      <p:pic>
        <p:nvPicPr>
          <p:cNvPr id="4" name="تصویر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254000"/>
            <a:ext cx="9804400" cy="1016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7743122" y="2997157"/>
            <a:ext cx="3659976" cy="769441"/>
          </a:xfrm>
          <a:prstGeom prst="rect">
            <a:avLst/>
          </a:prstGeom>
        </p:spPr>
        <p:txBody>
          <a:bodyPr wrap="none">
            <a:spAutoFit/>
          </a:bodyPr>
          <a:lstStyle/>
          <a:p>
            <a:pPr marL="228600" algn="r" rtl="1" eaLnBrk="1" fontAlgn="auto" hangingPunct="1">
              <a:spcBef>
                <a:spcPts val="0"/>
              </a:spcBef>
              <a:spcAft>
                <a:spcPts val="0"/>
              </a:spcAft>
              <a:defRPr/>
            </a:pPr>
            <a:r>
              <a:rPr lang="fa-IR" sz="4400" dirty="0">
                <a:ln>
                  <a:solidFill>
                    <a:sysClr val="windowText" lastClr="000000"/>
                  </a:solidFill>
                </a:ln>
                <a:solidFill>
                  <a:srgbClr val="FF0000"/>
                </a:solidFill>
                <a:latin typeface="Traditional Arabic" panose="02020603050405020304" pitchFamily="18" charset="-78"/>
                <a:ea typeface="Times New Roman" panose="02020603050405020304" pitchFamily="18" charset="0"/>
                <a:cs typeface="B Titr" panose="00000700000000000000" pitchFamily="2" charset="-78"/>
              </a:rPr>
              <a:t>هرم نظریه مازلو</a:t>
            </a:r>
            <a:endParaRPr lang="en-US" sz="4000" dirty="0">
              <a:ln>
                <a:solidFill>
                  <a:sysClr val="windowText" lastClr="000000"/>
                </a:solidFill>
              </a:ln>
              <a:solidFill>
                <a:srgbClr val="FF0000"/>
              </a:solidFill>
              <a:latin typeface="Times New Roman" panose="02020603050405020304" pitchFamily="18" charset="0"/>
              <a:ea typeface="Times New Roman" panose="02020603050405020304" pitchFamily="18" charset="0"/>
              <a:cs typeface="B Titr" panose="00000700000000000000" pitchFamily="2" charset="-78"/>
            </a:endParaRPr>
          </a:p>
        </p:txBody>
      </p:sp>
      <p:pic>
        <p:nvPicPr>
          <p:cNvPr id="7" name="تصویر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750" y="-304800"/>
            <a:ext cx="9802813" cy="1016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تصویر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113" y="-273050"/>
            <a:ext cx="9804401" cy="1016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تصویر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113" y="-273050"/>
            <a:ext cx="9804400" cy="1016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تصویر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338" y="-269875"/>
            <a:ext cx="9804400" cy="1016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مستطیل 10"/>
          <p:cNvSpPr/>
          <p:nvPr/>
        </p:nvSpPr>
        <p:spPr>
          <a:xfrm>
            <a:off x="2375884" y="5324512"/>
            <a:ext cx="4147037" cy="523220"/>
          </a:xfrm>
          <a:prstGeom prst="rect">
            <a:avLst/>
          </a:prstGeom>
        </p:spPr>
        <p:txBody>
          <a:bodyPr>
            <a:spAutoFit/>
          </a:bodyPr>
          <a:lstStyle/>
          <a:p>
            <a:pPr algn="r" rtl="1" eaLnBrk="1" fontAlgn="auto" hangingPunct="1">
              <a:spcBef>
                <a:spcPts val="0"/>
              </a:spcBef>
              <a:spcAft>
                <a:spcPts val="0"/>
              </a:spcAft>
              <a:defRPr/>
            </a:pPr>
            <a:r>
              <a:rPr lang="fa-IR" sz="2800">
                <a:solidFill>
                  <a:srgbClr val="FFFF00"/>
                </a:solidFill>
                <a:effectLst>
                  <a:glow rad="241300">
                    <a:srgbClr val="0070C0"/>
                  </a:glow>
                </a:effectLst>
                <a:latin typeface="Tahoma" panose="020B0604030504040204" pitchFamily="34" charset="0"/>
                <a:ea typeface="Calibri" panose="020F0502020204030204" pitchFamily="34" charset="0"/>
                <a:cs typeface="B Titr" panose="00000700000000000000" pitchFamily="2" charset="-78"/>
              </a:rPr>
              <a:t>نیاز‌های جسمی یا فیزیولوژیک</a:t>
            </a:r>
          </a:p>
        </p:txBody>
      </p:sp>
      <p:sp>
        <p:nvSpPr>
          <p:cNvPr id="12" name="مستطیل 11"/>
          <p:cNvSpPr/>
          <p:nvPr/>
        </p:nvSpPr>
        <p:spPr>
          <a:xfrm>
            <a:off x="3186615" y="3892119"/>
            <a:ext cx="2402689" cy="523220"/>
          </a:xfrm>
          <a:prstGeom prst="rect">
            <a:avLst/>
          </a:prstGeom>
        </p:spPr>
        <p:txBody>
          <a:bodyPr>
            <a:spAutoFit/>
          </a:bodyPr>
          <a:lstStyle/>
          <a:p>
            <a:pPr algn="r" rtl="1" eaLnBrk="1" fontAlgn="auto" hangingPunct="1">
              <a:spcBef>
                <a:spcPts val="0"/>
              </a:spcBef>
              <a:spcAft>
                <a:spcPts val="0"/>
              </a:spcAft>
              <a:defRPr/>
            </a:pPr>
            <a:r>
              <a:rPr lang="fa-IR" sz="2800">
                <a:solidFill>
                  <a:srgbClr val="FFFF00"/>
                </a:solidFill>
                <a:effectLst>
                  <a:glow rad="304800">
                    <a:srgbClr val="0070C0"/>
                  </a:glow>
                </a:effectLst>
                <a:latin typeface="Tahoma" panose="020B0604030504040204" pitchFamily="34" charset="0"/>
                <a:ea typeface="Calibri" panose="020F0502020204030204" pitchFamily="34" charset="0"/>
                <a:cs typeface="B Titr" panose="00000700000000000000" pitchFamily="2" charset="-78"/>
              </a:rPr>
              <a:t>نیازهای امنیتی</a:t>
            </a:r>
            <a:endParaRPr lang="en-US" sz="2800">
              <a:solidFill>
                <a:srgbClr val="FFFF00"/>
              </a:solidFill>
              <a:effectLst>
                <a:glow rad="304800">
                  <a:srgbClr val="0070C0"/>
                </a:glow>
              </a:effectLst>
              <a:latin typeface="+mn-lt"/>
              <a:cs typeface="B Titr" panose="00000700000000000000" pitchFamily="2" charset="-78"/>
            </a:endParaRPr>
          </a:p>
        </p:txBody>
      </p:sp>
      <p:sp>
        <p:nvSpPr>
          <p:cNvPr id="13" name="مستطیل 12"/>
          <p:cNvSpPr/>
          <p:nvPr/>
        </p:nvSpPr>
        <p:spPr>
          <a:xfrm>
            <a:off x="3436486" y="2523483"/>
            <a:ext cx="2529512" cy="523220"/>
          </a:xfrm>
          <a:prstGeom prst="rect">
            <a:avLst/>
          </a:prstGeom>
        </p:spPr>
        <p:txBody>
          <a:bodyPr>
            <a:spAutoFit/>
          </a:bodyPr>
          <a:lstStyle/>
          <a:p>
            <a:pPr algn="r" rtl="1" eaLnBrk="1" fontAlgn="auto" hangingPunct="1">
              <a:spcBef>
                <a:spcPts val="0"/>
              </a:spcBef>
              <a:spcAft>
                <a:spcPts val="0"/>
              </a:spcAft>
              <a:defRPr/>
            </a:pPr>
            <a:r>
              <a:rPr lang="fa-IR" sz="2800">
                <a:solidFill>
                  <a:srgbClr val="FFFF00"/>
                </a:solidFill>
                <a:effectLst>
                  <a:glow rad="228600">
                    <a:srgbClr val="0070C0"/>
                  </a:glow>
                </a:effectLst>
                <a:latin typeface="Tahoma" panose="020B0604030504040204" pitchFamily="34" charset="0"/>
                <a:ea typeface="Calibri" panose="020F0502020204030204" pitchFamily="34" charset="0"/>
                <a:cs typeface="B Titr" panose="00000700000000000000" pitchFamily="2" charset="-78"/>
              </a:rPr>
              <a:t>نیازهای اجتماعی</a:t>
            </a:r>
            <a:endParaRPr lang="en-US" sz="2800">
              <a:solidFill>
                <a:srgbClr val="FFFF00"/>
              </a:solidFill>
              <a:effectLst>
                <a:glow rad="228600">
                  <a:srgbClr val="0070C0"/>
                </a:glow>
              </a:effectLst>
              <a:latin typeface="+mn-lt"/>
              <a:cs typeface="B Titr" panose="00000700000000000000" pitchFamily="2" charset="-78"/>
            </a:endParaRPr>
          </a:p>
        </p:txBody>
      </p:sp>
      <p:sp>
        <p:nvSpPr>
          <p:cNvPr id="14" name="مستطیل 13"/>
          <p:cNvSpPr/>
          <p:nvPr/>
        </p:nvSpPr>
        <p:spPr>
          <a:xfrm>
            <a:off x="3720936" y="1240444"/>
            <a:ext cx="2082051" cy="369332"/>
          </a:xfrm>
          <a:prstGeom prst="rect">
            <a:avLst/>
          </a:prstGeom>
        </p:spPr>
        <p:txBody>
          <a:bodyPr>
            <a:spAutoFit/>
          </a:bodyPr>
          <a:lstStyle/>
          <a:p>
            <a:pPr algn="r" rtl="1" eaLnBrk="1" fontAlgn="auto" hangingPunct="1">
              <a:spcBef>
                <a:spcPts val="0"/>
              </a:spcBef>
              <a:spcAft>
                <a:spcPts val="0"/>
              </a:spcAft>
              <a:defRPr/>
            </a:pPr>
            <a:r>
              <a:rPr lang="fa-IR">
                <a:solidFill>
                  <a:srgbClr val="FFFF00"/>
                </a:solidFill>
                <a:effectLst>
                  <a:glow rad="190500">
                    <a:srgbClr val="0070C0"/>
                  </a:glow>
                </a:effectLst>
                <a:latin typeface="Tahoma" panose="020B0604030504040204" pitchFamily="34" charset="0"/>
                <a:ea typeface="Calibri" panose="020F0502020204030204" pitchFamily="34" charset="0"/>
                <a:cs typeface="B Titr" panose="00000700000000000000" pitchFamily="2" charset="-78"/>
              </a:rPr>
              <a:t>نیاز به رضایت و احترام</a:t>
            </a:r>
            <a:endParaRPr lang="en-US">
              <a:solidFill>
                <a:srgbClr val="FFFF00"/>
              </a:solidFill>
              <a:effectLst>
                <a:glow rad="190500">
                  <a:srgbClr val="0070C0"/>
                </a:glow>
              </a:effectLst>
              <a:latin typeface="+mn-lt"/>
              <a:cs typeface="B Titr" panose="00000700000000000000" pitchFamily="2" charset="-78"/>
            </a:endParaRPr>
          </a:p>
        </p:txBody>
      </p:sp>
      <p:sp>
        <p:nvSpPr>
          <p:cNvPr id="15" name="مستطیل 14"/>
          <p:cNvSpPr/>
          <p:nvPr/>
        </p:nvSpPr>
        <p:spPr>
          <a:xfrm>
            <a:off x="4483633" y="205908"/>
            <a:ext cx="683850" cy="523220"/>
          </a:xfrm>
          <a:prstGeom prst="rect">
            <a:avLst/>
          </a:prstGeom>
        </p:spPr>
        <p:txBody>
          <a:bodyPr>
            <a:spAutoFit/>
          </a:bodyPr>
          <a:lstStyle/>
          <a:p>
            <a:pPr algn="r" rtl="1" eaLnBrk="1" fontAlgn="auto" hangingPunct="1">
              <a:spcBef>
                <a:spcPts val="0"/>
              </a:spcBef>
              <a:spcAft>
                <a:spcPts val="0"/>
              </a:spcAft>
              <a:defRPr/>
            </a:pPr>
            <a:r>
              <a:rPr lang="fa-IR" sz="1400">
                <a:solidFill>
                  <a:srgbClr val="FFFF00"/>
                </a:solidFill>
                <a:effectLst>
                  <a:glow rad="190500">
                    <a:srgbClr val="0070C0"/>
                  </a:glow>
                </a:effectLst>
                <a:latin typeface="Tahoma" panose="020B0604030504040204" pitchFamily="34" charset="0"/>
                <a:ea typeface="Calibri" panose="020F0502020204030204" pitchFamily="34" charset="0"/>
                <a:cs typeface="B Titr" panose="00000700000000000000" pitchFamily="2" charset="-78"/>
              </a:rPr>
              <a:t>نیازهای </a:t>
            </a:r>
          </a:p>
          <a:p>
            <a:pPr algn="r" rtl="1" eaLnBrk="1" fontAlgn="auto" hangingPunct="1">
              <a:spcBef>
                <a:spcPts val="0"/>
              </a:spcBef>
              <a:spcAft>
                <a:spcPts val="0"/>
              </a:spcAft>
              <a:defRPr/>
            </a:pPr>
            <a:r>
              <a:rPr lang="fa-IR" sz="1400">
                <a:solidFill>
                  <a:srgbClr val="FFFF00"/>
                </a:solidFill>
                <a:effectLst>
                  <a:glow rad="190500">
                    <a:srgbClr val="0070C0"/>
                  </a:glow>
                </a:effectLst>
                <a:latin typeface="Tahoma" panose="020B0604030504040204" pitchFamily="34" charset="0"/>
                <a:ea typeface="Calibri" panose="020F0502020204030204" pitchFamily="34" charset="0"/>
                <a:cs typeface="B Titr" panose="00000700000000000000" pitchFamily="2" charset="-78"/>
              </a:rPr>
              <a:t>اخلاقی </a:t>
            </a:r>
            <a:endParaRPr lang="en-US" sz="1400">
              <a:solidFill>
                <a:srgbClr val="FFFF00"/>
              </a:solidFill>
              <a:effectLst>
                <a:glow rad="190500">
                  <a:srgbClr val="0070C0"/>
                </a:glow>
              </a:effectLst>
              <a:latin typeface="+mn-lt"/>
              <a:cs typeface="B Titr" panose="00000700000000000000" pitchFamily="2" charset="-78"/>
            </a:endParaRPr>
          </a:p>
        </p:txBody>
      </p:sp>
      <p:pic>
        <p:nvPicPr>
          <p:cNvPr id="16" name="تصویر 15"/>
          <p:cNvPicPr>
            <a:picLocks noChangeAspect="1"/>
          </p:cNvPicPr>
          <p:nvPr/>
        </p:nvPicPr>
        <p:blipFill>
          <a:blip r:embed="rId8" cstate="print">
            <a:clrChange>
              <a:clrFrom>
                <a:srgbClr val="802A1C"/>
              </a:clrFrom>
              <a:clrTo>
                <a:srgbClr val="802A1C">
                  <a:alpha val="0"/>
                </a:srgbClr>
              </a:clrTo>
            </a:clrChange>
          </a:blip>
          <a:stretch>
            <a:fillRect/>
          </a:stretch>
        </p:blipFill>
        <p:spPr>
          <a:xfrm>
            <a:off x="1893433" y="5785094"/>
            <a:ext cx="1741749" cy="1045050"/>
          </a:xfrm>
          <a:prstGeom prst="ellipse">
            <a:avLst/>
          </a:prstGeom>
          <a:ln>
            <a:noFill/>
          </a:ln>
          <a:effectLst>
            <a:softEdge rad="112500"/>
          </a:effectLst>
        </p:spPr>
      </p:pic>
      <p:pic>
        <p:nvPicPr>
          <p:cNvPr id="17" name="تصویر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632200" y="5784850"/>
            <a:ext cx="1604963"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تصویر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919663" y="5664200"/>
            <a:ext cx="1674812"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تصویر 1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205538" y="5827713"/>
            <a:ext cx="1389062"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تصویر 19"/>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530475" y="4400550"/>
            <a:ext cx="96043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تصویر 20"/>
          <p:cNvPicPr>
            <a:picLocks noChangeAspect="1"/>
          </p:cNvPicPr>
          <p:nvPr/>
        </p:nvPicPr>
        <p:blipFill>
          <a:blip r:embed="rId13" cstate="print"/>
          <a:stretch>
            <a:fillRect/>
          </a:stretch>
        </p:blipFill>
        <p:spPr>
          <a:xfrm>
            <a:off x="3164603" y="4263375"/>
            <a:ext cx="1722622" cy="1013798"/>
          </a:xfrm>
          <a:prstGeom prst="ellipse">
            <a:avLst/>
          </a:prstGeom>
          <a:ln>
            <a:noFill/>
          </a:ln>
          <a:effectLst>
            <a:softEdge rad="112500"/>
          </a:effectLst>
        </p:spPr>
      </p:pic>
      <p:pic>
        <p:nvPicPr>
          <p:cNvPr id="22" name="تصویر 22"/>
          <p:cNvPicPr>
            <a:picLocks noChangeAspect="1"/>
          </p:cNvPicPr>
          <p:nvPr/>
        </p:nvPicPr>
        <p:blipFill>
          <a:blip r:embed="rId14">
            <a:extLst>
              <a:ext uri="{28A0092B-C50C-407E-A947-70E740481C1C}">
                <a14:useLocalDpi xmlns:a14="http://schemas.microsoft.com/office/drawing/2010/main" val="0"/>
              </a:ext>
            </a:extLst>
          </a:blip>
          <a:srcRect l="11673"/>
          <a:stretch>
            <a:fillRect/>
          </a:stretch>
        </p:blipFill>
        <p:spPr bwMode="auto">
          <a:xfrm>
            <a:off x="4702175" y="4391025"/>
            <a:ext cx="9080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تصویر 23"/>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448300" y="4279900"/>
            <a:ext cx="99695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تصویر 24"/>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259513" y="4238625"/>
            <a:ext cx="1049337"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تصویر 25"/>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246438" y="2959100"/>
            <a:ext cx="919162"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تصویر 26"/>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167188" y="2970213"/>
            <a:ext cx="95885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تصویر 27"/>
          <p:cNvPicPr>
            <a:picLocks noChangeAspect="1"/>
          </p:cNvPicPr>
          <p:nvPr/>
        </p:nvPicPr>
        <p:blipFill rotWithShape="1">
          <a:blip r:embed="rId19"/>
          <a:srcRect l="24657" t="28578" r="23543" b="29657"/>
          <a:stretch/>
        </p:blipFill>
        <p:spPr>
          <a:xfrm>
            <a:off x="5183188" y="3030538"/>
            <a:ext cx="1155700" cy="728662"/>
          </a:xfrm>
          <a:prstGeom prst="rect">
            <a:avLst/>
          </a:prstGeom>
          <a:ln>
            <a:noFill/>
          </a:ln>
          <a:effectLst>
            <a:outerShdw blurRad="190500" algn="tl" rotWithShape="0">
              <a:srgbClr val="000000">
                <a:alpha val="70000"/>
              </a:srgbClr>
            </a:outerShdw>
          </a:effectLst>
        </p:spPr>
      </p:pic>
      <p:pic>
        <p:nvPicPr>
          <p:cNvPr id="28" name="تصویر 28"/>
          <p:cNvPicPr>
            <a:picLocks noChangeAspect="1"/>
          </p:cNvPicPr>
          <p:nvPr/>
        </p:nvPicPr>
        <p:blipFill>
          <a:blip r:embed="rId20">
            <a:extLst>
              <a:ext uri="{28A0092B-C50C-407E-A947-70E740481C1C}">
                <a14:useLocalDpi xmlns:a14="http://schemas.microsoft.com/office/drawing/2010/main" val="0"/>
              </a:ext>
            </a:extLst>
          </a:blip>
          <a:srcRect l="19208" r="12187"/>
          <a:stretch>
            <a:fillRect/>
          </a:stretch>
        </p:blipFill>
        <p:spPr bwMode="auto">
          <a:xfrm>
            <a:off x="4144963" y="1535113"/>
            <a:ext cx="81438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تصویر 29"/>
          <p:cNvPicPr>
            <a:picLocks noChangeAspect="1"/>
          </p:cNvPicPr>
          <p:nvPr/>
        </p:nvPicPr>
        <p:blipFill>
          <a:blip r:embed="rId21">
            <a:extLst>
              <a:ext uri="{28A0092B-C50C-407E-A947-70E740481C1C}">
                <a14:useLocalDpi xmlns:a14="http://schemas.microsoft.com/office/drawing/2010/main" val="0"/>
              </a:ext>
            </a:extLst>
          </a:blip>
          <a:srcRect r="39529"/>
          <a:stretch>
            <a:fillRect/>
          </a:stretch>
        </p:blipFill>
        <p:spPr bwMode="auto">
          <a:xfrm>
            <a:off x="5086350" y="1552575"/>
            <a:ext cx="6223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تصویر 30"/>
          <p:cNvPicPr>
            <a:picLocks noChangeAspect="1"/>
          </p:cNvPicPr>
          <p:nvPr/>
        </p:nvPicPr>
        <p:blipFill rotWithShape="1">
          <a:blip r:embed="rId22" cstate="print"/>
          <a:srcRect l="14270" t="28504" r="4192" b="-1"/>
          <a:stretch/>
        </p:blipFill>
        <p:spPr>
          <a:xfrm>
            <a:off x="4365743" y="610161"/>
            <a:ext cx="963447" cy="563340"/>
          </a:xfrm>
          <a:prstGeom prst="rect">
            <a:avLst/>
          </a:prstGeom>
          <a:ln>
            <a:noFill/>
          </a:ln>
          <a:effectLst>
            <a:softEdge rad="112500"/>
          </a:effectLst>
        </p:spPr>
      </p:pic>
      <p:pic>
        <p:nvPicPr>
          <p:cNvPr id="31" name="تصویر 31"/>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11187113" y="420688"/>
            <a:ext cx="941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تصویر 32"/>
          <p:cNvPicPr>
            <a:picLocks noChangeAspect="1"/>
          </p:cNvPicPr>
          <p:nvPr/>
        </p:nvPicPr>
        <p:blipFill>
          <a:blip r:embed="rId24" cstate="print"/>
          <a:stretch>
            <a:fillRect/>
          </a:stretch>
        </p:blipFill>
        <p:spPr>
          <a:xfrm>
            <a:off x="9070975" y="1655811"/>
            <a:ext cx="1008027" cy="1271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512336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58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8000">
                                          <p:cBhvr additive="base">
                                            <p:cTn id="7" dur="2000" fill="hold"/>
                                            <p:tgtEl>
                                              <p:spTgt spid="5"/>
                                            </p:tgtEl>
                                            <p:attrNameLst>
                                              <p:attrName>ppt_x</p:attrName>
                                            </p:attrNameLst>
                                          </p:cBhvr>
                                          <p:tavLst>
                                            <p:tav tm="0">
                                              <p:val>
                                                <p:strVal val="#ppt_x"/>
                                              </p:val>
                                            </p:tav>
                                            <p:tav tm="100000">
                                              <p:val>
                                                <p:strVal val="#ppt_x"/>
                                              </p:val>
                                            </p:tav>
                                          </p:tavLst>
                                        </p:anim>
                                        <p:anim calcmode="lin" valueType="num" p14:bounceEnd="58000">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80">
                                              <p:stCondLst>
                                                <p:cond delay="0"/>
                                              </p:stCondLst>
                                            </p:cTn>
                                            <p:tgtEl>
                                              <p:spTgt spid="11"/>
                                            </p:tgtEl>
                                          </p:cBhvr>
                                        </p:animEffect>
                                        <p:anim calcmode="lin" valueType="num">
                                          <p:cBhvr>
                                            <p:cTn id="3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3" dur="26">
                                              <p:stCondLst>
                                                <p:cond delay="650"/>
                                              </p:stCondLst>
                                            </p:cTn>
                                            <p:tgtEl>
                                              <p:spTgt spid="11"/>
                                            </p:tgtEl>
                                          </p:cBhvr>
                                          <p:to x="100000" y="60000"/>
                                        </p:animScale>
                                        <p:animScale>
                                          <p:cBhvr>
                                            <p:cTn id="44" dur="166" decel="50000">
                                              <p:stCondLst>
                                                <p:cond delay="676"/>
                                              </p:stCondLst>
                                            </p:cTn>
                                            <p:tgtEl>
                                              <p:spTgt spid="11"/>
                                            </p:tgtEl>
                                          </p:cBhvr>
                                          <p:to x="100000" y="100000"/>
                                        </p:animScale>
                                        <p:animScale>
                                          <p:cBhvr>
                                            <p:cTn id="45" dur="26">
                                              <p:stCondLst>
                                                <p:cond delay="1312"/>
                                              </p:stCondLst>
                                            </p:cTn>
                                            <p:tgtEl>
                                              <p:spTgt spid="11"/>
                                            </p:tgtEl>
                                          </p:cBhvr>
                                          <p:to x="100000" y="80000"/>
                                        </p:animScale>
                                        <p:animScale>
                                          <p:cBhvr>
                                            <p:cTn id="46" dur="166" decel="50000">
                                              <p:stCondLst>
                                                <p:cond delay="1338"/>
                                              </p:stCondLst>
                                            </p:cTn>
                                            <p:tgtEl>
                                              <p:spTgt spid="11"/>
                                            </p:tgtEl>
                                          </p:cBhvr>
                                          <p:to x="100000" y="100000"/>
                                        </p:animScale>
                                        <p:animScale>
                                          <p:cBhvr>
                                            <p:cTn id="47" dur="26">
                                              <p:stCondLst>
                                                <p:cond delay="1642"/>
                                              </p:stCondLst>
                                            </p:cTn>
                                            <p:tgtEl>
                                              <p:spTgt spid="11"/>
                                            </p:tgtEl>
                                          </p:cBhvr>
                                          <p:to x="100000" y="90000"/>
                                        </p:animScale>
                                        <p:animScale>
                                          <p:cBhvr>
                                            <p:cTn id="48" dur="166" decel="50000">
                                              <p:stCondLst>
                                                <p:cond delay="1668"/>
                                              </p:stCondLst>
                                            </p:cTn>
                                            <p:tgtEl>
                                              <p:spTgt spid="11"/>
                                            </p:tgtEl>
                                          </p:cBhvr>
                                          <p:to x="100000" y="100000"/>
                                        </p:animScale>
                                        <p:animScale>
                                          <p:cBhvr>
                                            <p:cTn id="49" dur="26">
                                              <p:stCondLst>
                                                <p:cond delay="1808"/>
                                              </p:stCondLst>
                                            </p:cTn>
                                            <p:tgtEl>
                                              <p:spTgt spid="11"/>
                                            </p:tgtEl>
                                          </p:cBhvr>
                                          <p:to x="100000" y="95000"/>
                                        </p:animScale>
                                        <p:animScale>
                                          <p:cBhvr>
                                            <p:cTn id="50" dur="166" decel="50000">
                                              <p:stCondLst>
                                                <p:cond delay="1834"/>
                                              </p:stCondLst>
                                            </p:cTn>
                                            <p:tgtEl>
                                              <p:spTgt spid="11"/>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80">
                                              <p:stCondLst>
                                                <p:cond delay="0"/>
                                              </p:stCondLst>
                                            </p:cTn>
                                            <p:tgtEl>
                                              <p:spTgt spid="19"/>
                                            </p:tgtEl>
                                          </p:cBhvr>
                                        </p:animEffect>
                                        <p:anim calcmode="lin" valueType="num">
                                          <p:cBhvr>
                                            <p:cTn id="5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59" dur="26">
                                              <p:stCondLst>
                                                <p:cond delay="650"/>
                                              </p:stCondLst>
                                            </p:cTn>
                                            <p:tgtEl>
                                              <p:spTgt spid="19"/>
                                            </p:tgtEl>
                                          </p:cBhvr>
                                          <p:to x="100000" y="60000"/>
                                        </p:animScale>
                                        <p:animScale>
                                          <p:cBhvr>
                                            <p:cTn id="60" dur="166" decel="50000">
                                              <p:stCondLst>
                                                <p:cond delay="676"/>
                                              </p:stCondLst>
                                            </p:cTn>
                                            <p:tgtEl>
                                              <p:spTgt spid="19"/>
                                            </p:tgtEl>
                                          </p:cBhvr>
                                          <p:to x="100000" y="100000"/>
                                        </p:animScale>
                                        <p:animScale>
                                          <p:cBhvr>
                                            <p:cTn id="61" dur="26">
                                              <p:stCondLst>
                                                <p:cond delay="1312"/>
                                              </p:stCondLst>
                                            </p:cTn>
                                            <p:tgtEl>
                                              <p:spTgt spid="19"/>
                                            </p:tgtEl>
                                          </p:cBhvr>
                                          <p:to x="100000" y="80000"/>
                                        </p:animScale>
                                        <p:animScale>
                                          <p:cBhvr>
                                            <p:cTn id="62" dur="166" decel="50000">
                                              <p:stCondLst>
                                                <p:cond delay="1338"/>
                                              </p:stCondLst>
                                            </p:cTn>
                                            <p:tgtEl>
                                              <p:spTgt spid="19"/>
                                            </p:tgtEl>
                                          </p:cBhvr>
                                          <p:to x="100000" y="100000"/>
                                        </p:animScale>
                                        <p:animScale>
                                          <p:cBhvr>
                                            <p:cTn id="63" dur="26">
                                              <p:stCondLst>
                                                <p:cond delay="1642"/>
                                              </p:stCondLst>
                                            </p:cTn>
                                            <p:tgtEl>
                                              <p:spTgt spid="19"/>
                                            </p:tgtEl>
                                          </p:cBhvr>
                                          <p:to x="100000" y="90000"/>
                                        </p:animScale>
                                        <p:animScale>
                                          <p:cBhvr>
                                            <p:cTn id="64" dur="166" decel="50000">
                                              <p:stCondLst>
                                                <p:cond delay="1668"/>
                                              </p:stCondLst>
                                            </p:cTn>
                                            <p:tgtEl>
                                              <p:spTgt spid="19"/>
                                            </p:tgtEl>
                                          </p:cBhvr>
                                          <p:to x="100000" y="100000"/>
                                        </p:animScale>
                                        <p:animScale>
                                          <p:cBhvr>
                                            <p:cTn id="65" dur="26">
                                              <p:stCondLst>
                                                <p:cond delay="1808"/>
                                              </p:stCondLst>
                                            </p:cTn>
                                            <p:tgtEl>
                                              <p:spTgt spid="19"/>
                                            </p:tgtEl>
                                          </p:cBhvr>
                                          <p:to x="100000" y="95000"/>
                                        </p:animScale>
                                        <p:animScale>
                                          <p:cBhvr>
                                            <p:cTn id="66" dur="166" decel="50000">
                                              <p:stCondLst>
                                                <p:cond delay="1834"/>
                                              </p:stCondLst>
                                            </p:cTn>
                                            <p:tgtEl>
                                              <p:spTgt spid="19"/>
                                            </p:tgtEl>
                                          </p:cBhvr>
                                          <p:to x="100000" y="100000"/>
                                        </p:animScale>
                                      </p:childTnLst>
                                    </p:cTn>
                                  </p:par>
                                  <p:par>
                                    <p:cTn id="67" presetID="26"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down)">
                                          <p:cBhvr>
                                            <p:cTn id="69" dur="580">
                                              <p:stCondLst>
                                                <p:cond delay="0"/>
                                              </p:stCondLst>
                                            </p:cTn>
                                            <p:tgtEl>
                                              <p:spTgt spid="18"/>
                                            </p:tgtEl>
                                          </p:cBhvr>
                                        </p:animEffect>
                                        <p:anim calcmode="lin" valueType="num">
                                          <p:cBhvr>
                                            <p:cTn id="7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75" dur="26">
                                              <p:stCondLst>
                                                <p:cond delay="650"/>
                                              </p:stCondLst>
                                            </p:cTn>
                                            <p:tgtEl>
                                              <p:spTgt spid="18"/>
                                            </p:tgtEl>
                                          </p:cBhvr>
                                          <p:to x="100000" y="60000"/>
                                        </p:animScale>
                                        <p:animScale>
                                          <p:cBhvr>
                                            <p:cTn id="76" dur="166" decel="50000">
                                              <p:stCondLst>
                                                <p:cond delay="676"/>
                                              </p:stCondLst>
                                            </p:cTn>
                                            <p:tgtEl>
                                              <p:spTgt spid="18"/>
                                            </p:tgtEl>
                                          </p:cBhvr>
                                          <p:to x="100000" y="100000"/>
                                        </p:animScale>
                                        <p:animScale>
                                          <p:cBhvr>
                                            <p:cTn id="77" dur="26">
                                              <p:stCondLst>
                                                <p:cond delay="1312"/>
                                              </p:stCondLst>
                                            </p:cTn>
                                            <p:tgtEl>
                                              <p:spTgt spid="18"/>
                                            </p:tgtEl>
                                          </p:cBhvr>
                                          <p:to x="100000" y="80000"/>
                                        </p:animScale>
                                        <p:animScale>
                                          <p:cBhvr>
                                            <p:cTn id="78" dur="166" decel="50000">
                                              <p:stCondLst>
                                                <p:cond delay="1338"/>
                                              </p:stCondLst>
                                            </p:cTn>
                                            <p:tgtEl>
                                              <p:spTgt spid="18"/>
                                            </p:tgtEl>
                                          </p:cBhvr>
                                          <p:to x="100000" y="100000"/>
                                        </p:animScale>
                                        <p:animScale>
                                          <p:cBhvr>
                                            <p:cTn id="79" dur="26">
                                              <p:stCondLst>
                                                <p:cond delay="1642"/>
                                              </p:stCondLst>
                                            </p:cTn>
                                            <p:tgtEl>
                                              <p:spTgt spid="18"/>
                                            </p:tgtEl>
                                          </p:cBhvr>
                                          <p:to x="100000" y="90000"/>
                                        </p:animScale>
                                        <p:animScale>
                                          <p:cBhvr>
                                            <p:cTn id="80" dur="166" decel="50000">
                                              <p:stCondLst>
                                                <p:cond delay="1668"/>
                                              </p:stCondLst>
                                            </p:cTn>
                                            <p:tgtEl>
                                              <p:spTgt spid="18"/>
                                            </p:tgtEl>
                                          </p:cBhvr>
                                          <p:to x="100000" y="100000"/>
                                        </p:animScale>
                                        <p:animScale>
                                          <p:cBhvr>
                                            <p:cTn id="81" dur="26">
                                              <p:stCondLst>
                                                <p:cond delay="1808"/>
                                              </p:stCondLst>
                                            </p:cTn>
                                            <p:tgtEl>
                                              <p:spTgt spid="18"/>
                                            </p:tgtEl>
                                          </p:cBhvr>
                                          <p:to x="100000" y="95000"/>
                                        </p:animScale>
                                        <p:animScale>
                                          <p:cBhvr>
                                            <p:cTn id="82" dur="166" decel="50000">
                                              <p:stCondLst>
                                                <p:cond delay="1834"/>
                                              </p:stCondLst>
                                            </p:cTn>
                                            <p:tgtEl>
                                              <p:spTgt spid="18"/>
                                            </p:tgtEl>
                                          </p:cBhvr>
                                          <p:to x="100000" y="100000"/>
                                        </p:animScale>
                                      </p:childTnLst>
                                    </p:cTn>
                                  </p:par>
                                  <p:par>
                                    <p:cTn id="83" presetID="26" presetClass="entr" presetSubtype="0"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down)">
                                          <p:cBhvr>
                                            <p:cTn id="85" dur="580">
                                              <p:stCondLst>
                                                <p:cond delay="0"/>
                                              </p:stCondLst>
                                            </p:cTn>
                                            <p:tgtEl>
                                              <p:spTgt spid="17"/>
                                            </p:tgtEl>
                                          </p:cBhvr>
                                        </p:animEffect>
                                        <p:anim calcmode="lin" valueType="num">
                                          <p:cBhvr>
                                            <p:cTn id="8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1" dur="26">
                                              <p:stCondLst>
                                                <p:cond delay="650"/>
                                              </p:stCondLst>
                                            </p:cTn>
                                            <p:tgtEl>
                                              <p:spTgt spid="17"/>
                                            </p:tgtEl>
                                          </p:cBhvr>
                                          <p:to x="100000" y="60000"/>
                                        </p:animScale>
                                        <p:animScale>
                                          <p:cBhvr>
                                            <p:cTn id="92" dur="166" decel="50000">
                                              <p:stCondLst>
                                                <p:cond delay="676"/>
                                              </p:stCondLst>
                                            </p:cTn>
                                            <p:tgtEl>
                                              <p:spTgt spid="17"/>
                                            </p:tgtEl>
                                          </p:cBhvr>
                                          <p:to x="100000" y="100000"/>
                                        </p:animScale>
                                        <p:animScale>
                                          <p:cBhvr>
                                            <p:cTn id="93" dur="26">
                                              <p:stCondLst>
                                                <p:cond delay="1312"/>
                                              </p:stCondLst>
                                            </p:cTn>
                                            <p:tgtEl>
                                              <p:spTgt spid="17"/>
                                            </p:tgtEl>
                                          </p:cBhvr>
                                          <p:to x="100000" y="80000"/>
                                        </p:animScale>
                                        <p:animScale>
                                          <p:cBhvr>
                                            <p:cTn id="94" dur="166" decel="50000">
                                              <p:stCondLst>
                                                <p:cond delay="1338"/>
                                              </p:stCondLst>
                                            </p:cTn>
                                            <p:tgtEl>
                                              <p:spTgt spid="17"/>
                                            </p:tgtEl>
                                          </p:cBhvr>
                                          <p:to x="100000" y="100000"/>
                                        </p:animScale>
                                        <p:animScale>
                                          <p:cBhvr>
                                            <p:cTn id="95" dur="26">
                                              <p:stCondLst>
                                                <p:cond delay="1642"/>
                                              </p:stCondLst>
                                            </p:cTn>
                                            <p:tgtEl>
                                              <p:spTgt spid="17"/>
                                            </p:tgtEl>
                                          </p:cBhvr>
                                          <p:to x="100000" y="90000"/>
                                        </p:animScale>
                                        <p:animScale>
                                          <p:cBhvr>
                                            <p:cTn id="96" dur="166" decel="50000">
                                              <p:stCondLst>
                                                <p:cond delay="1668"/>
                                              </p:stCondLst>
                                            </p:cTn>
                                            <p:tgtEl>
                                              <p:spTgt spid="17"/>
                                            </p:tgtEl>
                                          </p:cBhvr>
                                          <p:to x="100000" y="100000"/>
                                        </p:animScale>
                                        <p:animScale>
                                          <p:cBhvr>
                                            <p:cTn id="97" dur="26">
                                              <p:stCondLst>
                                                <p:cond delay="1808"/>
                                              </p:stCondLst>
                                            </p:cTn>
                                            <p:tgtEl>
                                              <p:spTgt spid="17"/>
                                            </p:tgtEl>
                                          </p:cBhvr>
                                          <p:to x="100000" y="95000"/>
                                        </p:animScale>
                                        <p:animScale>
                                          <p:cBhvr>
                                            <p:cTn id="98" dur="166" decel="50000">
                                              <p:stCondLst>
                                                <p:cond delay="1834"/>
                                              </p:stCondLst>
                                            </p:cTn>
                                            <p:tgtEl>
                                              <p:spTgt spid="17"/>
                                            </p:tgtEl>
                                          </p:cBhvr>
                                          <p:to x="100000" y="100000"/>
                                        </p:animScale>
                                      </p:childTnLst>
                                    </p:cTn>
                                  </p:par>
                                  <p:par>
                                    <p:cTn id="99" presetID="26" presetClass="entr" presetSubtype="0" fill="hold"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wipe(down)">
                                          <p:cBhvr>
                                            <p:cTn id="101" dur="580">
                                              <p:stCondLst>
                                                <p:cond delay="0"/>
                                              </p:stCondLst>
                                            </p:cTn>
                                            <p:tgtEl>
                                              <p:spTgt spid="16"/>
                                            </p:tgtEl>
                                          </p:cBhvr>
                                        </p:animEffect>
                                        <p:anim calcmode="lin" valueType="num">
                                          <p:cBhvr>
                                            <p:cTn id="10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07" dur="26">
                                              <p:stCondLst>
                                                <p:cond delay="650"/>
                                              </p:stCondLst>
                                            </p:cTn>
                                            <p:tgtEl>
                                              <p:spTgt spid="16"/>
                                            </p:tgtEl>
                                          </p:cBhvr>
                                          <p:to x="100000" y="60000"/>
                                        </p:animScale>
                                        <p:animScale>
                                          <p:cBhvr>
                                            <p:cTn id="108" dur="166" decel="50000">
                                              <p:stCondLst>
                                                <p:cond delay="676"/>
                                              </p:stCondLst>
                                            </p:cTn>
                                            <p:tgtEl>
                                              <p:spTgt spid="16"/>
                                            </p:tgtEl>
                                          </p:cBhvr>
                                          <p:to x="100000" y="100000"/>
                                        </p:animScale>
                                        <p:animScale>
                                          <p:cBhvr>
                                            <p:cTn id="109" dur="26">
                                              <p:stCondLst>
                                                <p:cond delay="1312"/>
                                              </p:stCondLst>
                                            </p:cTn>
                                            <p:tgtEl>
                                              <p:spTgt spid="16"/>
                                            </p:tgtEl>
                                          </p:cBhvr>
                                          <p:to x="100000" y="80000"/>
                                        </p:animScale>
                                        <p:animScale>
                                          <p:cBhvr>
                                            <p:cTn id="110" dur="166" decel="50000">
                                              <p:stCondLst>
                                                <p:cond delay="1338"/>
                                              </p:stCondLst>
                                            </p:cTn>
                                            <p:tgtEl>
                                              <p:spTgt spid="16"/>
                                            </p:tgtEl>
                                          </p:cBhvr>
                                          <p:to x="100000" y="100000"/>
                                        </p:animScale>
                                        <p:animScale>
                                          <p:cBhvr>
                                            <p:cTn id="111" dur="26">
                                              <p:stCondLst>
                                                <p:cond delay="1642"/>
                                              </p:stCondLst>
                                            </p:cTn>
                                            <p:tgtEl>
                                              <p:spTgt spid="16"/>
                                            </p:tgtEl>
                                          </p:cBhvr>
                                          <p:to x="100000" y="90000"/>
                                        </p:animScale>
                                        <p:animScale>
                                          <p:cBhvr>
                                            <p:cTn id="112" dur="166" decel="50000">
                                              <p:stCondLst>
                                                <p:cond delay="1668"/>
                                              </p:stCondLst>
                                            </p:cTn>
                                            <p:tgtEl>
                                              <p:spTgt spid="16"/>
                                            </p:tgtEl>
                                          </p:cBhvr>
                                          <p:to x="100000" y="100000"/>
                                        </p:animScale>
                                        <p:animScale>
                                          <p:cBhvr>
                                            <p:cTn id="113" dur="26">
                                              <p:stCondLst>
                                                <p:cond delay="1808"/>
                                              </p:stCondLst>
                                            </p:cTn>
                                            <p:tgtEl>
                                              <p:spTgt spid="16"/>
                                            </p:tgtEl>
                                          </p:cBhvr>
                                          <p:to x="100000" y="95000"/>
                                        </p:animScale>
                                        <p:animScale>
                                          <p:cBhvr>
                                            <p:cTn id="114" dur="166" decel="50000">
                                              <p:stCondLst>
                                                <p:cond delay="1834"/>
                                              </p:stCondLst>
                                            </p:cTn>
                                            <p:tgtEl>
                                              <p:spTgt spid="16"/>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8"/>
                                            </p:tgtEl>
                                            <p:attrNameLst>
                                              <p:attrName>style.visibility</p:attrName>
                                            </p:attrNameLst>
                                          </p:cBhvr>
                                          <p:to>
                                            <p:strVal val="visible"/>
                                          </p:to>
                                        </p:set>
                                        <p:animEffect transition="in" filter="wipe(down)">
                                          <p:cBhvr>
                                            <p:cTn id="119" dur="580">
                                              <p:stCondLst>
                                                <p:cond delay="0"/>
                                              </p:stCondLst>
                                            </p:cTn>
                                            <p:tgtEl>
                                              <p:spTgt spid="8"/>
                                            </p:tgtEl>
                                          </p:cBhvr>
                                        </p:animEffect>
                                        <p:anim calcmode="lin" valueType="num">
                                          <p:cBhvr>
                                            <p:cTn id="1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25" dur="26">
                                              <p:stCondLst>
                                                <p:cond delay="650"/>
                                              </p:stCondLst>
                                            </p:cTn>
                                            <p:tgtEl>
                                              <p:spTgt spid="8"/>
                                            </p:tgtEl>
                                          </p:cBhvr>
                                          <p:to x="100000" y="60000"/>
                                        </p:animScale>
                                        <p:animScale>
                                          <p:cBhvr>
                                            <p:cTn id="126" dur="166" decel="50000">
                                              <p:stCondLst>
                                                <p:cond delay="676"/>
                                              </p:stCondLst>
                                            </p:cTn>
                                            <p:tgtEl>
                                              <p:spTgt spid="8"/>
                                            </p:tgtEl>
                                          </p:cBhvr>
                                          <p:to x="100000" y="100000"/>
                                        </p:animScale>
                                        <p:animScale>
                                          <p:cBhvr>
                                            <p:cTn id="127" dur="26">
                                              <p:stCondLst>
                                                <p:cond delay="1312"/>
                                              </p:stCondLst>
                                            </p:cTn>
                                            <p:tgtEl>
                                              <p:spTgt spid="8"/>
                                            </p:tgtEl>
                                          </p:cBhvr>
                                          <p:to x="100000" y="80000"/>
                                        </p:animScale>
                                        <p:animScale>
                                          <p:cBhvr>
                                            <p:cTn id="128" dur="166" decel="50000">
                                              <p:stCondLst>
                                                <p:cond delay="1338"/>
                                              </p:stCondLst>
                                            </p:cTn>
                                            <p:tgtEl>
                                              <p:spTgt spid="8"/>
                                            </p:tgtEl>
                                          </p:cBhvr>
                                          <p:to x="100000" y="100000"/>
                                        </p:animScale>
                                        <p:animScale>
                                          <p:cBhvr>
                                            <p:cTn id="129" dur="26">
                                              <p:stCondLst>
                                                <p:cond delay="1642"/>
                                              </p:stCondLst>
                                            </p:cTn>
                                            <p:tgtEl>
                                              <p:spTgt spid="8"/>
                                            </p:tgtEl>
                                          </p:cBhvr>
                                          <p:to x="100000" y="90000"/>
                                        </p:animScale>
                                        <p:animScale>
                                          <p:cBhvr>
                                            <p:cTn id="130" dur="166" decel="50000">
                                              <p:stCondLst>
                                                <p:cond delay="1668"/>
                                              </p:stCondLst>
                                            </p:cTn>
                                            <p:tgtEl>
                                              <p:spTgt spid="8"/>
                                            </p:tgtEl>
                                          </p:cBhvr>
                                          <p:to x="100000" y="100000"/>
                                        </p:animScale>
                                        <p:animScale>
                                          <p:cBhvr>
                                            <p:cTn id="131" dur="26">
                                              <p:stCondLst>
                                                <p:cond delay="1808"/>
                                              </p:stCondLst>
                                            </p:cTn>
                                            <p:tgtEl>
                                              <p:spTgt spid="8"/>
                                            </p:tgtEl>
                                          </p:cBhvr>
                                          <p:to x="100000" y="95000"/>
                                        </p:animScale>
                                        <p:animScale>
                                          <p:cBhvr>
                                            <p:cTn id="132" dur="166" decel="50000">
                                              <p:stCondLst>
                                                <p:cond delay="1834"/>
                                              </p:stCondLst>
                                            </p:cTn>
                                            <p:tgtEl>
                                              <p:spTgt spid="8"/>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12"/>
                                            </p:tgtEl>
                                            <p:attrNameLst>
                                              <p:attrName>style.visibility</p:attrName>
                                            </p:attrNameLst>
                                          </p:cBhvr>
                                          <p:to>
                                            <p:strVal val="visible"/>
                                          </p:to>
                                        </p:set>
                                        <p:animEffect transition="in" filter="wipe(down)">
                                          <p:cBhvr>
                                            <p:cTn id="135" dur="580">
                                              <p:stCondLst>
                                                <p:cond delay="0"/>
                                              </p:stCondLst>
                                            </p:cTn>
                                            <p:tgtEl>
                                              <p:spTgt spid="12"/>
                                            </p:tgtEl>
                                          </p:cBhvr>
                                        </p:animEffect>
                                        <p:anim calcmode="lin" valueType="num">
                                          <p:cBhvr>
                                            <p:cTn id="1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41" dur="26">
                                              <p:stCondLst>
                                                <p:cond delay="650"/>
                                              </p:stCondLst>
                                            </p:cTn>
                                            <p:tgtEl>
                                              <p:spTgt spid="12"/>
                                            </p:tgtEl>
                                          </p:cBhvr>
                                          <p:to x="100000" y="60000"/>
                                        </p:animScale>
                                        <p:animScale>
                                          <p:cBhvr>
                                            <p:cTn id="142" dur="166" decel="50000">
                                              <p:stCondLst>
                                                <p:cond delay="676"/>
                                              </p:stCondLst>
                                            </p:cTn>
                                            <p:tgtEl>
                                              <p:spTgt spid="12"/>
                                            </p:tgtEl>
                                          </p:cBhvr>
                                          <p:to x="100000" y="100000"/>
                                        </p:animScale>
                                        <p:animScale>
                                          <p:cBhvr>
                                            <p:cTn id="143" dur="26">
                                              <p:stCondLst>
                                                <p:cond delay="1312"/>
                                              </p:stCondLst>
                                            </p:cTn>
                                            <p:tgtEl>
                                              <p:spTgt spid="12"/>
                                            </p:tgtEl>
                                          </p:cBhvr>
                                          <p:to x="100000" y="80000"/>
                                        </p:animScale>
                                        <p:animScale>
                                          <p:cBhvr>
                                            <p:cTn id="144" dur="166" decel="50000">
                                              <p:stCondLst>
                                                <p:cond delay="1338"/>
                                              </p:stCondLst>
                                            </p:cTn>
                                            <p:tgtEl>
                                              <p:spTgt spid="12"/>
                                            </p:tgtEl>
                                          </p:cBhvr>
                                          <p:to x="100000" y="100000"/>
                                        </p:animScale>
                                        <p:animScale>
                                          <p:cBhvr>
                                            <p:cTn id="145" dur="26">
                                              <p:stCondLst>
                                                <p:cond delay="1642"/>
                                              </p:stCondLst>
                                            </p:cTn>
                                            <p:tgtEl>
                                              <p:spTgt spid="12"/>
                                            </p:tgtEl>
                                          </p:cBhvr>
                                          <p:to x="100000" y="90000"/>
                                        </p:animScale>
                                        <p:animScale>
                                          <p:cBhvr>
                                            <p:cTn id="146" dur="166" decel="50000">
                                              <p:stCondLst>
                                                <p:cond delay="1668"/>
                                              </p:stCondLst>
                                            </p:cTn>
                                            <p:tgtEl>
                                              <p:spTgt spid="12"/>
                                            </p:tgtEl>
                                          </p:cBhvr>
                                          <p:to x="100000" y="100000"/>
                                        </p:animScale>
                                        <p:animScale>
                                          <p:cBhvr>
                                            <p:cTn id="147" dur="26">
                                              <p:stCondLst>
                                                <p:cond delay="1808"/>
                                              </p:stCondLst>
                                            </p:cTn>
                                            <p:tgtEl>
                                              <p:spTgt spid="12"/>
                                            </p:tgtEl>
                                          </p:cBhvr>
                                          <p:to x="100000" y="95000"/>
                                        </p:animScale>
                                        <p:animScale>
                                          <p:cBhvr>
                                            <p:cTn id="148" dur="166" decel="50000">
                                              <p:stCondLst>
                                                <p:cond delay="1834"/>
                                              </p:stCondLst>
                                            </p:cTn>
                                            <p:tgtEl>
                                              <p:spTgt spid="12"/>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24"/>
                                            </p:tgtEl>
                                            <p:attrNameLst>
                                              <p:attrName>style.visibility</p:attrName>
                                            </p:attrNameLst>
                                          </p:cBhvr>
                                          <p:to>
                                            <p:strVal val="visible"/>
                                          </p:to>
                                        </p:set>
                                        <p:animEffect transition="in" filter="wipe(down)">
                                          <p:cBhvr>
                                            <p:cTn id="151" dur="580">
                                              <p:stCondLst>
                                                <p:cond delay="0"/>
                                              </p:stCondLst>
                                            </p:cTn>
                                            <p:tgtEl>
                                              <p:spTgt spid="24"/>
                                            </p:tgtEl>
                                          </p:cBhvr>
                                        </p:animEffect>
                                        <p:anim calcmode="lin" valueType="num">
                                          <p:cBhvr>
                                            <p:cTn id="152"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57" dur="26">
                                              <p:stCondLst>
                                                <p:cond delay="650"/>
                                              </p:stCondLst>
                                            </p:cTn>
                                            <p:tgtEl>
                                              <p:spTgt spid="24"/>
                                            </p:tgtEl>
                                          </p:cBhvr>
                                          <p:to x="100000" y="60000"/>
                                        </p:animScale>
                                        <p:animScale>
                                          <p:cBhvr>
                                            <p:cTn id="158" dur="166" decel="50000">
                                              <p:stCondLst>
                                                <p:cond delay="676"/>
                                              </p:stCondLst>
                                            </p:cTn>
                                            <p:tgtEl>
                                              <p:spTgt spid="24"/>
                                            </p:tgtEl>
                                          </p:cBhvr>
                                          <p:to x="100000" y="100000"/>
                                        </p:animScale>
                                        <p:animScale>
                                          <p:cBhvr>
                                            <p:cTn id="159" dur="26">
                                              <p:stCondLst>
                                                <p:cond delay="1312"/>
                                              </p:stCondLst>
                                            </p:cTn>
                                            <p:tgtEl>
                                              <p:spTgt spid="24"/>
                                            </p:tgtEl>
                                          </p:cBhvr>
                                          <p:to x="100000" y="80000"/>
                                        </p:animScale>
                                        <p:animScale>
                                          <p:cBhvr>
                                            <p:cTn id="160" dur="166" decel="50000">
                                              <p:stCondLst>
                                                <p:cond delay="1338"/>
                                              </p:stCondLst>
                                            </p:cTn>
                                            <p:tgtEl>
                                              <p:spTgt spid="24"/>
                                            </p:tgtEl>
                                          </p:cBhvr>
                                          <p:to x="100000" y="100000"/>
                                        </p:animScale>
                                        <p:animScale>
                                          <p:cBhvr>
                                            <p:cTn id="161" dur="26">
                                              <p:stCondLst>
                                                <p:cond delay="1642"/>
                                              </p:stCondLst>
                                            </p:cTn>
                                            <p:tgtEl>
                                              <p:spTgt spid="24"/>
                                            </p:tgtEl>
                                          </p:cBhvr>
                                          <p:to x="100000" y="90000"/>
                                        </p:animScale>
                                        <p:animScale>
                                          <p:cBhvr>
                                            <p:cTn id="162" dur="166" decel="50000">
                                              <p:stCondLst>
                                                <p:cond delay="1668"/>
                                              </p:stCondLst>
                                            </p:cTn>
                                            <p:tgtEl>
                                              <p:spTgt spid="24"/>
                                            </p:tgtEl>
                                          </p:cBhvr>
                                          <p:to x="100000" y="100000"/>
                                        </p:animScale>
                                        <p:animScale>
                                          <p:cBhvr>
                                            <p:cTn id="163" dur="26">
                                              <p:stCondLst>
                                                <p:cond delay="1808"/>
                                              </p:stCondLst>
                                            </p:cTn>
                                            <p:tgtEl>
                                              <p:spTgt spid="24"/>
                                            </p:tgtEl>
                                          </p:cBhvr>
                                          <p:to x="100000" y="95000"/>
                                        </p:animScale>
                                        <p:animScale>
                                          <p:cBhvr>
                                            <p:cTn id="164" dur="166" decel="50000">
                                              <p:stCondLst>
                                                <p:cond delay="1834"/>
                                              </p:stCondLst>
                                            </p:cTn>
                                            <p:tgtEl>
                                              <p:spTgt spid="24"/>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down)">
                                          <p:cBhvr>
                                            <p:cTn id="167" dur="580">
                                              <p:stCondLst>
                                                <p:cond delay="0"/>
                                              </p:stCondLst>
                                            </p:cTn>
                                            <p:tgtEl>
                                              <p:spTgt spid="23"/>
                                            </p:tgtEl>
                                          </p:cBhvr>
                                        </p:animEffect>
                                        <p:anim calcmode="lin" valueType="num">
                                          <p:cBhvr>
                                            <p:cTn id="16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3" dur="26">
                                              <p:stCondLst>
                                                <p:cond delay="650"/>
                                              </p:stCondLst>
                                            </p:cTn>
                                            <p:tgtEl>
                                              <p:spTgt spid="23"/>
                                            </p:tgtEl>
                                          </p:cBhvr>
                                          <p:to x="100000" y="60000"/>
                                        </p:animScale>
                                        <p:animScale>
                                          <p:cBhvr>
                                            <p:cTn id="174" dur="166" decel="50000">
                                              <p:stCondLst>
                                                <p:cond delay="676"/>
                                              </p:stCondLst>
                                            </p:cTn>
                                            <p:tgtEl>
                                              <p:spTgt spid="23"/>
                                            </p:tgtEl>
                                          </p:cBhvr>
                                          <p:to x="100000" y="100000"/>
                                        </p:animScale>
                                        <p:animScale>
                                          <p:cBhvr>
                                            <p:cTn id="175" dur="26">
                                              <p:stCondLst>
                                                <p:cond delay="1312"/>
                                              </p:stCondLst>
                                            </p:cTn>
                                            <p:tgtEl>
                                              <p:spTgt spid="23"/>
                                            </p:tgtEl>
                                          </p:cBhvr>
                                          <p:to x="100000" y="80000"/>
                                        </p:animScale>
                                        <p:animScale>
                                          <p:cBhvr>
                                            <p:cTn id="176" dur="166" decel="50000">
                                              <p:stCondLst>
                                                <p:cond delay="1338"/>
                                              </p:stCondLst>
                                            </p:cTn>
                                            <p:tgtEl>
                                              <p:spTgt spid="23"/>
                                            </p:tgtEl>
                                          </p:cBhvr>
                                          <p:to x="100000" y="100000"/>
                                        </p:animScale>
                                        <p:animScale>
                                          <p:cBhvr>
                                            <p:cTn id="177" dur="26">
                                              <p:stCondLst>
                                                <p:cond delay="1642"/>
                                              </p:stCondLst>
                                            </p:cTn>
                                            <p:tgtEl>
                                              <p:spTgt spid="23"/>
                                            </p:tgtEl>
                                          </p:cBhvr>
                                          <p:to x="100000" y="90000"/>
                                        </p:animScale>
                                        <p:animScale>
                                          <p:cBhvr>
                                            <p:cTn id="178" dur="166" decel="50000">
                                              <p:stCondLst>
                                                <p:cond delay="1668"/>
                                              </p:stCondLst>
                                            </p:cTn>
                                            <p:tgtEl>
                                              <p:spTgt spid="23"/>
                                            </p:tgtEl>
                                          </p:cBhvr>
                                          <p:to x="100000" y="100000"/>
                                        </p:animScale>
                                        <p:animScale>
                                          <p:cBhvr>
                                            <p:cTn id="179" dur="26">
                                              <p:stCondLst>
                                                <p:cond delay="1808"/>
                                              </p:stCondLst>
                                            </p:cTn>
                                            <p:tgtEl>
                                              <p:spTgt spid="23"/>
                                            </p:tgtEl>
                                          </p:cBhvr>
                                          <p:to x="100000" y="95000"/>
                                        </p:animScale>
                                        <p:animScale>
                                          <p:cBhvr>
                                            <p:cTn id="180" dur="166" decel="50000">
                                              <p:stCondLst>
                                                <p:cond delay="1834"/>
                                              </p:stCondLst>
                                            </p:cTn>
                                            <p:tgtEl>
                                              <p:spTgt spid="23"/>
                                            </p:tgtEl>
                                          </p:cBhvr>
                                          <p:to x="100000" y="100000"/>
                                        </p:animScale>
                                      </p:childTnLst>
                                    </p:cTn>
                                  </p:par>
                                  <p:par>
                                    <p:cTn id="181" presetID="26" presetClass="entr" presetSubtype="0" fill="hold" nodeType="withEffect">
                                      <p:stCondLst>
                                        <p:cond delay="0"/>
                                      </p:stCondLst>
                                      <p:childTnLst>
                                        <p:set>
                                          <p:cBhvr>
                                            <p:cTn id="182" dur="1" fill="hold">
                                              <p:stCondLst>
                                                <p:cond delay="0"/>
                                              </p:stCondLst>
                                            </p:cTn>
                                            <p:tgtEl>
                                              <p:spTgt spid="22"/>
                                            </p:tgtEl>
                                            <p:attrNameLst>
                                              <p:attrName>style.visibility</p:attrName>
                                            </p:attrNameLst>
                                          </p:cBhvr>
                                          <p:to>
                                            <p:strVal val="visible"/>
                                          </p:to>
                                        </p:set>
                                        <p:animEffect transition="in" filter="wipe(down)">
                                          <p:cBhvr>
                                            <p:cTn id="183" dur="580">
                                              <p:stCondLst>
                                                <p:cond delay="0"/>
                                              </p:stCondLst>
                                            </p:cTn>
                                            <p:tgtEl>
                                              <p:spTgt spid="22"/>
                                            </p:tgtEl>
                                          </p:cBhvr>
                                        </p:animEffect>
                                        <p:anim calcmode="lin" valueType="num">
                                          <p:cBhvr>
                                            <p:cTn id="18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89" dur="26">
                                              <p:stCondLst>
                                                <p:cond delay="650"/>
                                              </p:stCondLst>
                                            </p:cTn>
                                            <p:tgtEl>
                                              <p:spTgt spid="22"/>
                                            </p:tgtEl>
                                          </p:cBhvr>
                                          <p:to x="100000" y="60000"/>
                                        </p:animScale>
                                        <p:animScale>
                                          <p:cBhvr>
                                            <p:cTn id="190" dur="166" decel="50000">
                                              <p:stCondLst>
                                                <p:cond delay="676"/>
                                              </p:stCondLst>
                                            </p:cTn>
                                            <p:tgtEl>
                                              <p:spTgt spid="22"/>
                                            </p:tgtEl>
                                          </p:cBhvr>
                                          <p:to x="100000" y="100000"/>
                                        </p:animScale>
                                        <p:animScale>
                                          <p:cBhvr>
                                            <p:cTn id="191" dur="26">
                                              <p:stCondLst>
                                                <p:cond delay="1312"/>
                                              </p:stCondLst>
                                            </p:cTn>
                                            <p:tgtEl>
                                              <p:spTgt spid="22"/>
                                            </p:tgtEl>
                                          </p:cBhvr>
                                          <p:to x="100000" y="80000"/>
                                        </p:animScale>
                                        <p:animScale>
                                          <p:cBhvr>
                                            <p:cTn id="192" dur="166" decel="50000">
                                              <p:stCondLst>
                                                <p:cond delay="1338"/>
                                              </p:stCondLst>
                                            </p:cTn>
                                            <p:tgtEl>
                                              <p:spTgt spid="22"/>
                                            </p:tgtEl>
                                          </p:cBhvr>
                                          <p:to x="100000" y="100000"/>
                                        </p:animScale>
                                        <p:animScale>
                                          <p:cBhvr>
                                            <p:cTn id="193" dur="26">
                                              <p:stCondLst>
                                                <p:cond delay="1642"/>
                                              </p:stCondLst>
                                            </p:cTn>
                                            <p:tgtEl>
                                              <p:spTgt spid="22"/>
                                            </p:tgtEl>
                                          </p:cBhvr>
                                          <p:to x="100000" y="90000"/>
                                        </p:animScale>
                                        <p:animScale>
                                          <p:cBhvr>
                                            <p:cTn id="194" dur="166" decel="50000">
                                              <p:stCondLst>
                                                <p:cond delay="1668"/>
                                              </p:stCondLst>
                                            </p:cTn>
                                            <p:tgtEl>
                                              <p:spTgt spid="22"/>
                                            </p:tgtEl>
                                          </p:cBhvr>
                                          <p:to x="100000" y="100000"/>
                                        </p:animScale>
                                        <p:animScale>
                                          <p:cBhvr>
                                            <p:cTn id="195" dur="26">
                                              <p:stCondLst>
                                                <p:cond delay="1808"/>
                                              </p:stCondLst>
                                            </p:cTn>
                                            <p:tgtEl>
                                              <p:spTgt spid="22"/>
                                            </p:tgtEl>
                                          </p:cBhvr>
                                          <p:to x="100000" y="95000"/>
                                        </p:animScale>
                                        <p:animScale>
                                          <p:cBhvr>
                                            <p:cTn id="196" dur="166" decel="50000">
                                              <p:stCondLst>
                                                <p:cond delay="1834"/>
                                              </p:stCondLst>
                                            </p:cTn>
                                            <p:tgtEl>
                                              <p:spTgt spid="22"/>
                                            </p:tgtEl>
                                          </p:cBhvr>
                                          <p:to x="100000" y="100000"/>
                                        </p:animScale>
                                      </p:childTnLst>
                                    </p:cTn>
                                  </p:par>
                                  <p:par>
                                    <p:cTn id="197" presetID="26" presetClass="entr" presetSubtype="0" fill="hold" nodeType="withEffect">
                                      <p:stCondLst>
                                        <p:cond delay="0"/>
                                      </p:stCondLst>
                                      <p:childTnLst>
                                        <p:set>
                                          <p:cBhvr>
                                            <p:cTn id="198" dur="1" fill="hold">
                                              <p:stCondLst>
                                                <p:cond delay="0"/>
                                              </p:stCondLst>
                                            </p:cTn>
                                            <p:tgtEl>
                                              <p:spTgt spid="21"/>
                                            </p:tgtEl>
                                            <p:attrNameLst>
                                              <p:attrName>style.visibility</p:attrName>
                                            </p:attrNameLst>
                                          </p:cBhvr>
                                          <p:to>
                                            <p:strVal val="visible"/>
                                          </p:to>
                                        </p:set>
                                        <p:animEffect transition="in" filter="wipe(down)">
                                          <p:cBhvr>
                                            <p:cTn id="199" dur="580">
                                              <p:stCondLst>
                                                <p:cond delay="0"/>
                                              </p:stCondLst>
                                            </p:cTn>
                                            <p:tgtEl>
                                              <p:spTgt spid="21"/>
                                            </p:tgtEl>
                                          </p:cBhvr>
                                        </p:animEffect>
                                        <p:anim calcmode="lin" valueType="num">
                                          <p:cBhvr>
                                            <p:cTn id="200"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05" dur="26">
                                              <p:stCondLst>
                                                <p:cond delay="650"/>
                                              </p:stCondLst>
                                            </p:cTn>
                                            <p:tgtEl>
                                              <p:spTgt spid="21"/>
                                            </p:tgtEl>
                                          </p:cBhvr>
                                          <p:to x="100000" y="60000"/>
                                        </p:animScale>
                                        <p:animScale>
                                          <p:cBhvr>
                                            <p:cTn id="206" dur="166" decel="50000">
                                              <p:stCondLst>
                                                <p:cond delay="676"/>
                                              </p:stCondLst>
                                            </p:cTn>
                                            <p:tgtEl>
                                              <p:spTgt spid="21"/>
                                            </p:tgtEl>
                                          </p:cBhvr>
                                          <p:to x="100000" y="100000"/>
                                        </p:animScale>
                                        <p:animScale>
                                          <p:cBhvr>
                                            <p:cTn id="207" dur="26">
                                              <p:stCondLst>
                                                <p:cond delay="1312"/>
                                              </p:stCondLst>
                                            </p:cTn>
                                            <p:tgtEl>
                                              <p:spTgt spid="21"/>
                                            </p:tgtEl>
                                          </p:cBhvr>
                                          <p:to x="100000" y="80000"/>
                                        </p:animScale>
                                        <p:animScale>
                                          <p:cBhvr>
                                            <p:cTn id="208" dur="166" decel="50000">
                                              <p:stCondLst>
                                                <p:cond delay="1338"/>
                                              </p:stCondLst>
                                            </p:cTn>
                                            <p:tgtEl>
                                              <p:spTgt spid="21"/>
                                            </p:tgtEl>
                                          </p:cBhvr>
                                          <p:to x="100000" y="100000"/>
                                        </p:animScale>
                                        <p:animScale>
                                          <p:cBhvr>
                                            <p:cTn id="209" dur="26">
                                              <p:stCondLst>
                                                <p:cond delay="1642"/>
                                              </p:stCondLst>
                                            </p:cTn>
                                            <p:tgtEl>
                                              <p:spTgt spid="21"/>
                                            </p:tgtEl>
                                          </p:cBhvr>
                                          <p:to x="100000" y="90000"/>
                                        </p:animScale>
                                        <p:animScale>
                                          <p:cBhvr>
                                            <p:cTn id="210" dur="166" decel="50000">
                                              <p:stCondLst>
                                                <p:cond delay="1668"/>
                                              </p:stCondLst>
                                            </p:cTn>
                                            <p:tgtEl>
                                              <p:spTgt spid="21"/>
                                            </p:tgtEl>
                                          </p:cBhvr>
                                          <p:to x="100000" y="100000"/>
                                        </p:animScale>
                                        <p:animScale>
                                          <p:cBhvr>
                                            <p:cTn id="211" dur="26">
                                              <p:stCondLst>
                                                <p:cond delay="1808"/>
                                              </p:stCondLst>
                                            </p:cTn>
                                            <p:tgtEl>
                                              <p:spTgt spid="21"/>
                                            </p:tgtEl>
                                          </p:cBhvr>
                                          <p:to x="100000" y="95000"/>
                                        </p:animScale>
                                        <p:animScale>
                                          <p:cBhvr>
                                            <p:cTn id="212" dur="166" decel="50000">
                                              <p:stCondLst>
                                                <p:cond delay="1834"/>
                                              </p:stCondLst>
                                            </p:cTn>
                                            <p:tgtEl>
                                              <p:spTgt spid="21"/>
                                            </p:tgtEl>
                                          </p:cBhvr>
                                          <p:to x="100000" y="100000"/>
                                        </p:animScale>
                                      </p:childTnLst>
                                    </p:cTn>
                                  </p:par>
                                  <p:par>
                                    <p:cTn id="213" presetID="26" presetClass="entr" presetSubtype="0" fill="hold" nodeType="withEffect">
                                      <p:stCondLst>
                                        <p:cond delay="0"/>
                                      </p:stCondLst>
                                      <p:childTnLst>
                                        <p:set>
                                          <p:cBhvr>
                                            <p:cTn id="214" dur="1" fill="hold">
                                              <p:stCondLst>
                                                <p:cond delay="0"/>
                                              </p:stCondLst>
                                            </p:cTn>
                                            <p:tgtEl>
                                              <p:spTgt spid="20"/>
                                            </p:tgtEl>
                                            <p:attrNameLst>
                                              <p:attrName>style.visibility</p:attrName>
                                            </p:attrNameLst>
                                          </p:cBhvr>
                                          <p:to>
                                            <p:strVal val="visible"/>
                                          </p:to>
                                        </p:set>
                                        <p:animEffect transition="in" filter="wipe(down)">
                                          <p:cBhvr>
                                            <p:cTn id="215" dur="580">
                                              <p:stCondLst>
                                                <p:cond delay="0"/>
                                              </p:stCondLst>
                                            </p:cTn>
                                            <p:tgtEl>
                                              <p:spTgt spid="20"/>
                                            </p:tgtEl>
                                          </p:cBhvr>
                                        </p:animEffect>
                                        <p:anim calcmode="lin" valueType="num">
                                          <p:cBhvr>
                                            <p:cTn id="21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21" dur="26">
                                              <p:stCondLst>
                                                <p:cond delay="650"/>
                                              </p:stCondLst>
                                            </p:cTn>
                                            <p:tgtEl>
                                              <p:spTgt spid="20"/>
                                            </p:tgtEl>
                                          </p:cBhvr>
                                          <p:to x="100000" y="60000"/>
                                        </p:animScale>
                                        <p:animScale>
                                          <p:cBhvr>
                                            <p:cTn id="222" dur="166" decel="50000">
                                              <p:stCondLst>
                                                <p:cond delay="676"/>
                                              </p:stCondLst>
                                            </p:cTn>
                                            <p:tgtEl>
                                              <p:spTgt spid="20"/>
                                            </p:tgtEl>
                                          </p:cBhvr>
                                          <p:to x="100000" y="100000"/>
                                        </p:animScale>
                                        <p:animScale>
                                          <p:cBhvr>
                                            <p:cTn id="223" dur="26">
                                              <p:stCondLst>
                                                <p:cond delay="1312"/>
                                              </p:stCondLst>
                                            </p:cTn>
                                            <p:tgtEl>
                                              <p:spTgt spid="20"/>
                                            </p:tgtEl>
                                          </p:cBhvr>
                                          <p:to x="100000" y="80000"/>
                                        </p:animScale>
                                        <p:animScale>
                                          <p:cBhvr>
                                            <p:cTn id="224" dur="166" decel="50000">
                                              <p:stCondLst>
                                                <p:cond delay="1338"/>
                                              </p:stCondLst>
                                            </p:cTn>
                                            <p:tgtEl>
                                              <p:spTgt spid="20"/>
                                            </p:tgtEl>
                                          </p:cBhvr>
                                          <p:to x="100000" y="100000"/>
                                        </p:animScale>
                                        <p:animScale>
                                          <p:cBhvr>
                                            <p:cTn id="225" dur="26">
                                              <p:stCondLst>
                                                <p:cond delay="1642"/>
                                              </p:stCondLst>
                                            </p:cTn>
                                            <p:tgtEl>
                                              <p:spTgt spid="20"/>
                                            </p:tgtEl>
                                          </p:cBhvr>
                                          <p:to x="100000" y="90000"/>
                                        </p:animScale>
                                        <p:animScale>
                                          <p:cBhvr>
                                            <p:cTn id="226" dur="166" decel="50000">
                                              <p:stCondLst>
                                                <p:cond delay="1668"/>
                                              </p:stCondLst>
                                            </p:cTn>
                                            <p:tgtEl>
                                              <p:spTgt spid="20"/>
                                            </p:tgtEl>
                                          </p:cBhvr>
                                          <p:to x="100000" y="100000"/>
                                        </p:animScale>
                                        <p:animScale>
                                          <p:cBhvr>
                                            <p:cTn id="227" dur="26">
                                              <p:stCondLst>
                                                <p:cond delay="1808"/>
                                              </p:stCondLst>
                                            </p:cTn>
                                            <p:tgtEl>
                                              <p:spTgt spid="20"/>
                                            </p:tgtEl>
                                          </p:cBhvr>
                                          <p:to x="100000" y="95000"/>
                                        </p:animScale>
                                        <p:animScale>
                                          <p:cBhvr>
                                            <p:cTn id="228" dur="166" decel="50000">
                                              <p:stCondLst>
                                                <p:cond delay="1834"/>
                                              </p:stCondLst>
                                            </p:cTn>
                                            <p:tgtEl>
                                              <p:spTgt spid="20"/>
                                            </p:tgtEl>
                                          </p:cBhvr>
                                          <p:to x="100000" y="100000"/>
                                        </p:animScale>
                                      </p:childTnLst>
                                    </p:cTn>
                                  </p:par>
                                </p:childTnLst>
                              </p:cTn>
                            </p:par>
                          </p:childTnLst>
                        </p:cTn>
                      </p:par>
                      <p:par>
                        <p:cTn id="229" fill="hold">
                          <p:stCondLst>
                            <p:cond delay="indefinite"/>
                          </p:stCondLst>
                          <p:childTnLst>
                            <p:par>
                              <p:cTn id="230" fill="hold">
                                <p:stCondLst>
                                  <p:cond delay="0"/>
                                </p:stCondLst>
                                <p:childTnLst>
                                  <p:par>
                                    <p:cTn id="231" presetID="26" presetClass="entr" presetSubtype="0" fill="hold" nodeType="clickEffect">
                                      <p:stCondLst>
                                        <p:cond delay="0"/>
                                      </p:stCondLst>
                                      <p:childTnLst>
                                        <p:set>
                                          <p:cBhvr>
                                            <p:cTn id="232" dur="1" fill="hold">
                                              <p:stCondLst>
                                                <p:cond delay="0"/>
                                              </p:stCondLst>
                                            </p:cTn>
                                            <p:tgtEl>
                                              <p:spTgt spid="9"/>
                                            </p:tgtEl>
                                            <p:attrNameLst>
                                              <p:attrName>style.visibility</p:attrName>
                                            </p:attrNameLst>
                                          </p:cBhvr>
                                          <p:to>
                                            <p:strVal val="visible"/>
                                          </p:to>
                                        </p:set>
                                        <p:animEffect transition="in" filter="wipe(down)">
                                          <p:cBhvr>
                                            <p:cTn id="233" dur="580">
                                              <p:stCondLst>
                                                <p:cond delay="0"/>
                                              </p:stCondLst>
                                            </p:cTn>
                                            <p:tgtEl>
                                              <p:spTgt spid="9"/>
                                            </p:tgtEl>
                                          </p:cBhvr>
                                        </p:animEffect>
                                        <p:anim calcmode="lin" valueType="num">
                                          <p:cBhvr>
                                            <p:cTn id="23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3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3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9" dur="26">
                                              <p:stCondLst>
                                                <p:cond delay="650"/>
                                              </p:stCondLst>
                                            </p:cTn>
                                            <p:tgtEl>
                                              <p:spTgt spid="9"/>
                                            </p:tgtEl>
                                          </p:cBhvr>
                                          <p:to x="100000" y="60000"/>
                                        </p:animScale>
                                        <p:animScale>
                                          <p:cBhvr>
                                            <p:cTn id="240" dur="166" decel="50000">
                                              <p:stCondLst>
                                                <p:cond delay="676"/>
                                              </p:stCondLst>
                                            </p:cTn>
                                            <p:tgtEl>
                                              <p:spTgt spid="9"/>
                                            </p:tgtEl>
                                          </p:cBhvr>
                                          <p:to x="100000" y="100000"/>
                                        </p:animScale>
                                        <p:animScale>
                                          <p:cBhvr>
                                            <p:cTn id="241" dur="26">
                                              <p:stCondLst>
                                                <p:cond delay="1312"/>
                                              </p:stCondLst>
                                            </p:cTn>
                                            <p:tgtEl>
                                              <p:spTgt spid="9"/>
                                            </p:tgtEl>
                                          </p:cBhvr>
                                          <p:to x="100000" y="80000"/>
                                        </p:animScale>
                                        <p:animScale>
                                          <p:cBhvr>
                                            <p:cTn id="242" dur="166" decel="50000">
                                              <p:stCondLst>
                                                <p:cond delay="1338"/>
                                              </p:stCondLst>
                                            </p:cTn>
                                            <p:tgtEl>
                                              <p:spTgt spid="9"/>
                                            </p:tgtEl>
                                          </p:cBhvr>
                                          <p:to x="100000" y="100000"/>
                                        </p:animScale>
                                        <p:animScale>
                                          <p:cBhvr>
                                            <p:cTn id="243" dur="26">
                                              <p:stCondLst>
                                                <p:cond delay="1642"/>
                                              </p:stCondLst>
                                            </p:cTn>
                                            <p:tgtEl>
                                              <p:spTgt spid="9"/>
                                            </p:tgtEl>
                                          </p:cBhvr>
                                          <p:to x="100000" y="90000"/>
                                        </p:animScale>
                                        <p:animScale>
                                          <p:cBhvr>
                                            <p:cTn id="244" dur="166" decel="50000">
                                              <p:stCondLst>
                                                <p:cond delay="1668"/>
                                              </p:stCondLst>
                                            </p:cTn>
                                            <p:tgtEl>
                                              <p:spTgt spid="9"/>
                                            </p:tgtEl>
                                          </p:cBhvr>
                                          <p:to x="100000" y="100000"/>
                                        </p:animScale>
                                        <p:animScale>
                                          <p:cBhvr>
                                            <p:cTn id="245" dur="26">
                                              <p:stCondLst>
                                                <p:cond delay="1808"/>
                                              </p:stCondLst>
                                            </p:cTn>
                                            <p:tgtEl>
                                              <p:spTgt spid="9"/>
                                            </p:tgtEl>
                                          </p:cBhvr>
                                          <p:to x="100000" y="95000"/>
                                        </p:animScale>
                                        <p:animScale>
                                          <p:cBhvr>
                                            <p:cTn id="246" dur="166" decel="50000">
                                              <p:stCondLst>
                                                <p:cond delay="1834"/>
                                              </p:stCondLst>
                                            </p:cTn>
                                            <p:tgtEl>
                                              <p:spTgt spid="9"/>
                                            </p:tgtEl>
                                          </p:cBhvr>
                                          <p:to x="100000" y="100000"/>
                                        </p:animScale>
                                      </p:childTnLst>
                                    </p:cTn>
                                  </p:par>
                                  <p:par>
                                    <p:cTn id="247" presetID="26" presetClass="entr" presetSubtype="0" fill="hold" nodeType="withEffect">
                                      <p:stCondLst>
                                        <p:cond delay="0"/>
                                      </p:stCondLst>
                                      <p:childTnLst>
                                        <p:set>
                                          <p:cBhvr>
                                            <p:cTn id="248" dur="1" fill="hold">
                                              <p:stCondLst>
                                                <p:cond delay="0"/>
                                              </p:stCondLst>
                                            </p:cTn>
                                            <p:tgtEl>
                                              <p:spTgt spid="13"/>
                                            </p:tgtEl>
                                            <p:attrNameLst>
                                              <p:attrName>style.visibility</p:attrName>
                                            </p:attrNameLst>
                                          </p:cBhvr>
                                          <p:to>
                                            <p:strVal val="visible"/>
                                          </p:to>
                                        </p:set>
                                        <p:animEffect transition="in" filter="wipe(down)">
                                          <p:cBhvr>
                                            <p:cTn id="249" dur="580">
                                              <p:stCondLst>
                                                <p:cond delay="0"/>
                                              </p:stCondLst>
                                            </p:cTn>
                                            <p:tgtEl>
                                              <p:spTgt spid="13"/>
                                            </p:tgtEl>
                                          </p:cBhvr>
                                        </p:animEffect>
                                        <p:anim calcmode="lin" valueType="num">
                                          <p:cBhvr>
                                            <p:cTn id="25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5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5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55" dur="26">
                                              <p:stCondLst>
                                                <p:cond delay="650"/>
                                              </p:stCondLst>
                                            </p:cTn>
                                            <p:tgtEl>
                                              <p:spTgt spid="13"/>
                                            </p:tgtEl>
                                          </p:cBhvr>
                                          <p:to x="100000" y="60000"/>
                                        </p:animScale>
                                        <p:animScale>
                                          <p:cBhvr>
                                            <p:cTn id="256" dur="166" decel="50000">
                                              <p:stCondLst>
                                                <p:cond delay="676"/>
                                              </p:stCondLst>
                                            </p:cTn>
                                            <p:tgtEl>
                                              <p:spTgt spid="13"/>
                                            </p:tgtEl>
                                          </p:cBhvr>
                                          <p:to x="100000" y="100000"/>
                                        </p:animScale>
                                        <p:animScale>
                                          <p:cBhvr>
                                            <p:cTn id="257" dur="26">
                                              <p:stCondLst>
                                                <p:cond delay="1312"/>
                                              </p:stCondLst>
                                            </p:cTn>
                                            <p:tgtEl>
                                              <p:spTgt spid="13"/>
                                            </p:tgtEl>
                                          </p:cBhvr>
                                          <p:to x="100000" y="80000"/>
                                        </p:animScale>
                                        <p:animScale>
                                          <p:cBhvr>
                                            <p:cTn id="258" dur="166" decel="50000">
                                              <p:stCondLst>
                                                <p:cond delay="1338"/>
                                              </p:stCondLst>
                                            </p:cTn>
                                            <p:tgtEl>
                                              <p:spTgt spid="13"/>
                                            </p:tgtEl>
                                          </p:cBhvr>
                                          <p:to x="100000" y="100000"/>
                                        </p:animScale>
                                        <p:animScale>
                                          <p:cBhvr>
                                            <p:cTn id="259" dur="26">
                                              <p:stCondLst>
                                                <p:cond delay="1642"/>
                                              </p:stCondLst>
                                            </p:cTn>
                                            <p:tgtEl>
                                              <p:spTgt spid="13"/>
                                            </p:tgtEl>
                                          </p:cBhvr>
                                          <p:to x="100000" y="90000"/>
                                        </p:animScale>
                                        <p:animScale>
                                          <p:cBhvr>
                                            <p:cTn id="260" dur="166" decel="50000">
                                              <p:stCondLst>
                                                <p:cond delay="1668"/>
                                              </p:stCondLst>
                                            </p:cTn>
                                            <p:tgtEl>
                                              <p:spTgt spid="13"/>
                                            </p:tgtEl>
                                          </p:cBhvr>
                                          <p:to x="100000" y="100000"/>
                                        </p:animScale>
                                        <p:animScale>
                                          <p:cBhvr>
                                            <p:cTn id="261" dur="26">
                                              <p:stCondLst>
                                                <p:cond delay="1808"/>
                                              </p:stCondLst>
                                            </p:cTn>
                                            <p:tgtEl>
                                              <p:spTgt spid="13"/>
                                            </p:tgtEl>
                                          </p:cBhvr>
                                          <p:to x="100000" y="95000"/>
                                        </p:animScale>
                                        <p:animScale>
                                          <p:cBhvr>
                                            <p:cTn id="262" dur="166" decel="50000">
                                              <p:stCondLst>
                                                <p:cond delay="1834"/>
                                              </p:stCondLst>
                                            </p:cTn>
                                            <p:tgtEl>
                                              <p:spTgt spid="13"/>
                                            </p:tgtEl>
                                          </p:cBhvr>
                                          <p:to x="100000" y="100000"/>
                                        </p:animScale>
                                      </p:childTnLst>
                                    </p:cTn>
                                  </p:par>
                                  <p:par>
                                    <p:cTn id="263" presetID="26" presetClass="entr" presetSubtype="0" fill="hold" nodeType="withEffect">
                                      <p:stCondLst>
                                        <p:cond delay="0"/>
                                      </p:stCondLst>
                                      <p:childTnLst>
                                        <p:set>
                                          <p:cBhvr>
                                            <p:cTn id="264" dur="1" fill="hold">
                                              <p:stCondLst>
                                                <p:cond delay="0"/>
                                              </p:stCondLst>
                                            </p:cTn>
                                            <p:tgtEl>
                                              <p:spTgt spid="27"/>
                                            </p:tgtEl>
                                            <p:attrNameLst>
                                              <p:attrName>style.visibility</p:attrName>
                                            </p:attrNameLst>
                                          </p:cBhvr>
                                          <p:to>
                                            <p:strVal val="visible"/>
                                          </p:to>
                                        </p:set>
                                        <p:animEffect transition="in" filter="wipe(down)">
                                          <p:cBhvr>
                                            <p:cTn id="265" dur="580">
                                              <p:stCondLst>
                                                <p:cond delay="0"/>
                                              </p:stCondLst>
                                            </p:cTn>
                                            <p:tgtEl>
                                              <p:spTgt spid="27"/>
                                            </p:tgtEl>
                                          </p:cBhvr>
                                        </p:animEffect>
                                        <p:anim calcmode="lin" valueType="num">
                                          <p:cBhvr>
                                            <p:cTn id="266"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67"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68"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69"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70"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71" dur="26">
                                              <p:stCondLst>
                                                <p:cond delay="650"/>
                                              </p:stCondLst>
                                            </p:cTn>
                                            <p:tgtEl>
                                              <p:spTgt spid="27"/>
                                            </p:tgtEl>
                                          </p:cBhvr>
                                          <p:to x="100000" y="60000"/>
                                        </p:animScale>
                                        <p:animScale>
                                          <p:cBhvr>
                                            <p:cTn id="272" dur="166" decel="50000">
                                              <p:stCondLst>
                                                <p:cond delay="676"/>
                                              </p:stCondLst>
                                            </p:cTn>
                                            <p:tgtEl>
                                              <p:spTgt spid="27"/>
                                            </p:tgtEl>
                                          </p:cBhvr>
                                          <p:to x="100000" y="100000"/>
                                        </p:animScale>
                                        <p:animScale>
                                          <p:cBhvr>
                                            <p:cTn id="273" dur="26">
                                              <p:stCondLst>
                                                <p:cond delay="1312"/>
                                              </p:stCondLst>
                                            </p:cTn>
                                            <p:tgtEl>
                                              <p:spTgt spid="27"/>
                                            </p:tgtEl>
                                          </p:cBhvr>
                                          <p:to x="100000" y="80000"/>
                                        </p:animScale>
                                        <p:animScale>
                                          <p:cBhvr>
                                            <p:cTn id="274" dur="166" decel="50000">
                                              <p:stCondLst>
                                                <p:cond delay="1338"/>
                                              </p:stCondLst>
                                            </p:cTn>
                                            <p:tgtEl>
                                              <p:spTgt spid="27"/>
                                            </p:tgtEl>
                                          </p:cBhvr>
                                          <p:to x="100000" y="100000"/>
                                        </p:animScale>
                                        <p:animScale>
                                          <p:cBhvr>
                                            <p:cTn id="275" dur="26">
                                              <p:stCondLst>
                                                <p:cond delay="1642"/>
                                              </p:stCondLst>
                                            </p:cTn>
                                            <p:tgtEl>
                                              <p:spTgt spid="27"/>
                                            </p:tgtEl>
                                          </p:cBhvr>
                                          <p:to x="100000" y="90000"/>
                                        </p:animScale>
                                        <p:animScale>
                                          <p:cBhvr>
                                            <p:cTn id="276" dur="166" decel="50000">
                                              <p:stCondLst>
                                                <p:cond delay="1668"/>
                                              </p:stCondLst>
                                            </p:cTn>
                                            <p:tgtEl>
                                              <p:spTgt spid="27"/>
                                            </p:tgtEl>
                                          </p:cBhvr>
                                          <p:to x="100000" y="100000"/>
                                        </p:animScale>
                                        <p:animScale>
                                          <p:cBhvr>
                                            <p:cTn id="277" dur="26">
                                              <p:stCondLst>
                                                <p:cond delay="1808"/>
                                              </p:stCondLst>
                                            </p:cTn>
                                            <p:tgtEl>
                                              <p:spTgt spid="27"/>
                                            </p:tgtEl>
                                          </p:cBhvr>
                                          <p:to x="100000" y="95000"/>
                                        </p:animScale>
                                        <p:animScale>
                                          <p:cBhvr>
                                            <p:cTn id="278" dur="166" decel="50000">
                                              <p:stCondLst>
                                                <p:cond delay="1834"/>
                                              </p:stCondLst>
                                            </p:cTn>
                                            <p:tgtEl>
                                              <p:spTgt spid="27"/>
                                            </p:tgtEl>
                                          </p:cBhvr>
                                          <p:to x="100000" y="100000"/>
                                        </p:animScale>
                                      </p:childTnLst>
                                    </p:cTn>
                                  </p:par>
                                  <p:par>
                                    <p:cTn id="279" presetID="26" presetClass="entr" presetSubtype="0" fill="hold" nodeType="withEffect">
                                      <p:stCondLst>
                                        <p:cond delay="0"/>
                                      </p:stCondLst>
                                      <p:childTnLst>
                                        <p:set>
                                          <p:cBhvr>
                                            <p:cTn id="280" dur="1" fill="hold">
                                              <p:stCondLst>
                                                <p:cond delay="0"/>
                                              </p:stCondLst>
                                            </p:cTn>
                                            <p:tgtEl>
                                              <p:spTgt spid="26"/>
                                            </p:tgtEl>
                                            <p:attrNameLst>
                                              <p:attrName>style.visibility</p:attrName>
                                            </p:attrNameLst>
                                          </p:cBhvr>
                                          <p:to>
                                            <p:strVal val="visible"/>
                                          </p:to>
                                        </p:set>
                                        <p:animEffect transition="in" filter="wipe(down)">
                                          <p:cBhvr>
                                            <p:cTn id="281" dur="580">
                                              <p:stCondLst>
                                                <p:cond delay="0"/>
                                              </p:stCondLst>
                                            </p:cTn>
                                            <p:tgtEl>
                                              <p:spTgt spid="26"/>
                                            </p:tgtEl>
                                          </p:cBhvr>
                                        </p:animEffect>
                                        <p:anim calcmode="lin" valueType="num">
                                          <p:cBhvr>
                                            <p:cTn id="28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8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8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8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8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7" dur="26">
                                              <p:stCondLst>
                                                <p:cond delay="650"/>
                                              </p:stCondLst>
                                            </p:cTn>
                                            <p:tgtEl>
                                              <p:spTgt spid="26"/>
                                            </p:tgtEl>
                                          </p:cBhvr>
                                          <p:to x="100000" y="60000"/>
                                        </p:animScale>
                                        <p:animScale>
                                          <p:cBhvr>
                                            <p:cTn id="288" dur="166" decel="50000">
                                              <p:stCondLst>
                                                <p:cond delay="676"/>
                                              </p:stCondLst>
                                            </p:cTn>
                                            <p:tgtEl>
                                              <p:spTgt spid="26"/>
                                            </p:tgtEl>
                                          </p:cBhvr>
                                          <p:to x="100000" y="100000"/>
                                        </p:animScale>
                                        <p:animScale>
                                          <p:cBhvr>
                                            <p:cTn id="289" dur="26">
                                              <p:stCondLst>
                                                <p:cond delay="1312"/>
                                              </p:stCondLst>
                                            </p:cTn>
                                            <p:tgtEl>
                                              <p:spTgt spid="26"/>
                                            </p:tgtEl>
                                          </p:cBhvr>
                                          <p:to x="100000" y="80000"/>
                                        </p:animScale>
                                        <p:animScale>
                                          <p:cBhvr>
                                            <p:cTn id="290" dur="166" decel="50000">
                                              <p:stCondLst>
                                                <p:cond delay="1338"/>
                                              </p:stCondLst>
                                            </p:cTn>
                                            <p:tgtEl>
                                              <p:spTgt spid="26"/>
                                            </p:tgtEl>
                                          </p:cBhvr>
                                          <p:to x="100000" y="100000"/>
                                        </p:animScale>
                                        <p:animScale>
                                          <p:cBhvr>
                                            <p:cTn id="291" dur="26">
                                              <p:stCondLst>
                                                <p:cond delay="1642"/>
                                              </p:stCondLst>
                                            </p:cTn>
                                            <p:tgtEl>
                                              <p:spTgt spid="26"/>
                                            </p:tgtEl>
                                          </p:cBhvr>
                                          <p:to x="100000" y="90000"/>
                                        </p:animScale>
                                        <p:animScale>
                                          <p:cBhvr>
                                            <p:cTn id="292" dur="166" decel="50000">
                                              <p:stCondLst>
                                                <p:cond delay="1668"/>
                                              </p:stCondLst>
                                            </p:cTn>
                                            <p:tgtEl>
                                              <p:spTgt spid="26"/>
                                            </p:tgtEl>
                                          </p:cBhvr>
                                          <p:to x="100000" y="100000"/>
                                        </p:animScale>
                                        <p:animScale>
                                          <p:cBhvr>
                                            <p:cTn id="293" dur="26">
                                              <p:stCondLst>
                                                <p:cond delay="1808"/>
                                              </p:stCondLst>
                                            </p:cTn>
                                            <p:tgtEl>
                                              <p:spTgt spid="26"/>
                                            </p:tgtEl>
                                          </p:cBhvr>
                                          <p:to x="100000" y="95000"/>
                                        </p:animScale>
                                        <p:animScale>
                                          <p:cBhvr>
                                            <p:cTn id="294" dur="166" decel="50000">
                                              <p:stCondLst>
                                                <p:cond delay="1834"/>
                                              </p:stCondLst>
                                            </p:cTn>
                                            <p:tgtEl>
                                              <p:spTgt spid="26"/>
                                            </p:tgtEl>
                                          </p:cBhvr>
                                          <p:to x="100000" y="100000"/>
                                        </p:animScale>
                                      </p:childTnLst>
                                    </p:cTn>
                                  </p:par>
                                  <p:par>
                                    <p:cTn id="295" presetID="26" presetClass="entr" presetSubtype="0" fill="hold" nodeType="withEffect">
                                      <p:stCondLst>
                                        <p:cond delay="0"/>
                                      </p:stCondLst>
                                      <p:childTnLst>
                                        <p:set>
                                          <p:cBhvr>
                                            <p:cTn id="296" dur="1" fill="hold">
                                              <p:stCondLst>
                                                <p:cond delay="0"/>
                                              </p:stCondLst>
                                            </p:cTn>
                                            <p:tgtEl>
                                              <p:spTgt spid="25"/>
                                            </p:tgtEl>
                                            <p:attrNameLst>
                                              <p:attrName>style.visibility</p:attrName>
                                            </p:attrNameLst>
                                          </p:cBhvr>
                                          <p:to>
                                            <p:strVal val="visible"/>
                                          </p:to>
                                        </p:set>
                                        <p:animEffect transition="in" filter="wipe(down)">
                                          <p:cBhvr>
                                            <p:cTn id="297" dur="580">
                                              <p:stCondLst>
                                                <p:cond delay="0"/>
                                              </p:stCondLst>
                                            </p:cTn>
                                            <p:tgtEl>
                                              <p:spTgt spid="25"/>
                                            </p:tgtEl>
                                          </p:cBhvr>
                                        </p:animEffect>
                                        <p:anim calcmode="lin" valueType="num">
                                          <p:cBhvr>
                                            <p:cTn id="298"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99"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00"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01"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02"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03" dur="26">
                                              <p:stCondLst>
                                                <p:cond delay="650"/>
                                              </p:stCondLst>
                                            </p:cTn>
                                            <p:tgtEl>
                                              <p:spTgt spid="25"/>
                                            </p:tgtEl>
                                          </p:cBhvr>
                                          <p:to x="100000" y="60000"/>
                                        </p:animScale>
                                        <p:animScale>
                                          <p:cBhvr>
                                            <p:cTn id="304" dur="166" decel="50000">
                                              <p:stCondLst>
                                                <p:cond delay="676"/>
                                              </p:stCondLst>
                                            </p:cTn>
                                            <p:tgtEl>
                                              <p:spTgt spid="25"/>
                                            </p:tgtEl>
                                          </p:cBhvr>
                                          <p:to x="100000" y="100000"/>
                                        </p:animScale>
                                        <p:animScale>
                                          <p:cBhvr>
                                            <p:cTn id="305" dur="26">
                                              <p:stCondLst>
                                                <p:cond delay="1312"/>
                                              </p:stCondLst>
                                            </p:cTn>
                                            <p:tgtEl>
                                              <p:spTgt spid="25"/>
                                            </p:tgtEl>
                                          </p:cBhvr>
                                          <p:to x="100000" y="80000"/>
                                        </p:animScale>
                                        <p:animScale>
                                          <p:cBhvr>
                                            <p:cTn id="306" dur="166" decel="50000">
                                              <p:stCondLst>
                                                <p:cond delay="1338"/>
                                              </p:stCondLst>
                                            </p:cTn>
                                            <p:tgtEl>
                                              <p:spTgt spid="25"/>
                                            </p:tgtEl>
                                          </p:cBhvr>
                                          <p:to x="100000" y="100000"/>
                                        </p:animScale>
                                        <p:animScale>
                                          <p:cBhvr>
                                            <p:cTn id="307" dur="26">
                                              <p:stCondLst>
                                                <p:cond delay="1642"/>
                                              </p:stCondLst>
                                            </p:cTn>
                                            <p:tgtEl>
                                              <p:spTgt spid="25"/>
                                            </p:tgtEl>
                                          </p:cBhvr>
                                          <p:to x="100000" y="90000"/>
                                        </p:animScale>
                                        <p:animScale>
                                          <p:cBhvr>
                                            <p:cTn id="308" dur="166" decel="50000">
                                              <p:stCondLst>
                                                <p:cond delay="1668"/>
                                              </p:stCondLst>
                                            </p:cTn>
                                            <p:tgtEl>
                                              <p:spTgt spid="25"/>
                                            </p:tgtEl>
                                          </p:cBhvr>
                                          <p:to x="100000" y="100000"/>
                                        </p:animScale>
                                        <p:animScale>
                                          <p:cBhvr>
                                            <p:cTn id="309" dur="26">
                                              <p:stCondLst>
                                                <p:cond delay="1808"/>
                                              </p:stCondLst>
                                            </p:cTn>
                                            <p:tgtEl>
                                              <p:spTgt spid="25"/>
                                            </p:tgtEl>
                                          </p:cBhvr>
                                          <p:to x="100000" y="95000"/>
                                        </p:animScale>
                                        <p:animScale>
                                          <p:cBhvr>
                                            <p:cTn id="310" dur="166" decel="50000">
                                              <p:stCondLst>
                                                <p:cond delay="1834"/>
                                              </p:stCondLst>
                                            </p:cTn>
                                            <p:tgtEl>
                                              <p:spTgt spid="25"/>
                                            </p:tgtEl>
                                          </p:cBhvr>
                                          <p:to x="100000" y="100000"/>
                                        </p:animScale>
                                      </p:childTnLst>
                                    </p:cTn>
                                  </p:par>
                                </p:childTnLst>
                              </p:cTn>
                            </p:par>
                          </p:childTnLst>
                        </p:cTn>
                      </p:par>
                      <p:par>
                        <p:cTn id="311" fill="hold">
                          <p:stCondLst>
                            <p:cond delay="indefinite"/>
                          </p:stCondLst>
                          <p:childTnLst>
                            <p:par>
                              <p:cTn id="312" fill="hold">
                                <p:stCondLst>
                                  <p:cond delay="0"/>
                                </p:stCondLst>
                                <p:childTnLst>
                                  <p:par>
                                    <p:cTn id="313" presetID="26" presetClass="entr" presetSubtype="0" fill="hold" nodeType="clickEffect">
                                      <p:stCondLst>
                                        <p:cond delay="0"/>
                                      </p:stCondLst>
                                      <p:childTnLst>
                                        <p:set>
                                          <p:cBhvr>
                                            <p:cTn id="314" dur="1" fill="hold">
                                              <p:stCondLst>
                                                <p:cond delay="0"/>
                                              </p:stCondLst>
                                            </p:cTn>
                                            <p:tgtEl>
                                              <p:spTgt spid="14"/>
                                            </p:tgtEl>
                                            <p:attrNameLst>
                                              <p:attrName>style.visibility</p:attrName>
                                            </p:attrNameLst>
                                          </p:cBhvr>
                                          <p:to>
                                            <p:strVal val="visible"/>
                                          </p:to>
                                        </p:set>
                                        <p:animEffect transition="in" filter="wipe(down)">
                                          <p:cBhvr>
                                            <p:cTn id="315" dur="580">
                                              <p:stCondLst>
                                                <p:cond delay="0"/>
                                              </p:stCondLst>
                                            </p:cTn>
                                            <p:tgtEl>
                                              <p:spTgt spid="14"/>
                                            </p:tgtEl>
                                          </p:cBhvr>
                                        </p:animEffect>
                                        <p:anim calcmode="lin" valueType="num">
                                          <p:cBhvr>
                                            <p:cTn id="31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1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1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1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2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21" dur="26">
                                              <p:stCondLst>
                                                <p:cond delay="650"/>
                                              </p:stCondLst>
                                            </p:cTn>
                                            <p:tgtEl>
                                              <p:spTgt spid="14"/>
                                            </p:tgtEl>
                                          </p:cBhvr>
                                          <p:to x="100000" y="60000"/>
                                        </p:animScale>
                                        <p:animScale>
                                          <p:cBhvr>
                                            <p:cTn id="322" dur="166" decel="50000">
                                              <p:stCondLst>
                                                <p:cond delay="676"/>
                                              </p:stCondLst>
                                            </p:cTn>
                                            <p:tgtEl>
                                              <p:spTgt spid="14"/>
                                            </p:tgtEl>
                                          </p:cBhvr>
                                          <p:to x="100000" y="100000"/>
                                        </p:animScale>
                                        <p:animScale>
                                          <p:cBhvr>
                                            <p:cTn id="323" dur="26">
                                              <p:stCondLst>
                                                <p:cond delay="1312"/>
                                              </p:stCondLst>
                                            </p:cTn>
                                            <p:tgtEl>
                                              <p:spTgt spid="14"/>
                                            </p:tgtEl>
                                          </p:cBhvr>
                                          <p:to x="100000" y="80000"/>
                                        </p:animScale>
                                        <p:animScale>
                                          <p:cBhvr>
                                            <p:cTn id="324" dur="166" decel="50000">
                                              <p:stCondLst>
                                                <p:cond delay="1338"/>
                                              </p:stCondLst>
                                            </p:cTn>
                                            <p:tgtEl>
                                              <p:spTgt spid="14"/>
                                            </p:tgtEl>
                                          </p:cBhvr>
                                          <p:to x="100000" y="100000"/>
                                        </p:animScale>
                                        <p:animScale>
                                          <p:cBhvr>
                                            <p:cTn id="325" dur="26">
                                              <p:stCondLst>
                                                <p:cond delay="1642"/>
                                              </p:stCondLst>
                                            </p:cTn>
                                            <p:tgtEl>
                                              <p:spTgt spid="14"/>
                                            </p:tgtEl>
                                          </p:cBhvr>
                                          <p:to x="100000" y="90000"/>
                                        </p:animScale>
                                        <p:animScale>
                                          <p:cBhvr>
                                            <p:cTn id="326" dur="166" decel="50000">
                                              <p:stCondLst>
                                                <p:cond delay="1668"/>
                                              </p:stCondLst>
                                            </p:cTn>
                                            <p:tgtEl>
                                              <p:spTgt spid="14"/>
                                            </p:tgtEl>
                                          </p:cBhvr>
                                          <p:to x="100000" y="100000"/>
                                        </p:animScale>
                                        <p:animScale>
                                          <p:cBhvr>
                                            <p:cTn id="327" dur="26">
                                              <p:stCondLst>
                                                <p:cond delay="1808"/>
                                              </p:stCondLst>
                                            </p:cTn>
                                            <p:tgtEl>
                                              <p:spTgt spid="14"/>
                                            </p:tgtEl>
                                          </p:cBhvr>
                                          <p:to x="100000" y="95000"/>
                                        </p:animScale>
                                        <p:animScale>
                                          <p:cBhvr>
                                            <p:cTn id="328" dur="166" decel="50000">
                                              <p:stCondLst>
                                                <p:cond delay="1834"/>
                                              </p:stCondLst>
                                            </p:cTn>
                                            <p:tgtEl>
                                              <p:spTgt spid="14"/>
                                            </p:tgtEl>
                                          </p:cBhvr>
                                          <p:to x="100000" y="100000"/>
                                        </p:animScale>
                                      </p:childTnLst>
                                    </p:cTn>
                                  </p:par>
                                  <p:par>
                                    <p:cTn id="329" presetID="26" presetClass="entr" presetSubtype="0" fill="hold" nodeType="withEffect">
                                      <p:stCondLst>
                                        <p:cond delay="0"/>
                                      </p:stCondLst>
                                      <p:childTnLst>
                                        <p:set>
                                          <p:cBhvr>
                                            <p:cTn id="330" dur="1" fill="hold">
                                              <p:stCondLst>
                                                <p:cond delay="0"/>
                                              </p:stCondLst>
                                            </p:cTn>
                                            <p:tgtEl>
                                              <p:spTgt spid="10"/>
                                            </p:tgtEl>
                                            <p:attrNameLst>
                                              <p:attrName>style.visibility</p:attrName>
                                            </p:attrNameLst>
                                          </p:cBhvr>
                                          <p:to>
                                            <p:strVal val="visible"/>
                                          </p:to>
                                        </p:set>
                                        <p:animEffect transition="in" filter="wipe(down)">
                                          <p:cBhvr>
                                            <p:cTn id="331" dur="580">
                                              <p:stCondLst>
                                                <p:cond delay="0"/>
                                              </p:stCondLst>
                                            </p:cTn>
                                            <p:tgtEl>
                                              <p:spTgt spid="10"/>
                                            </p:tgtEl>
                                          </p:cBhvr>
                                        </p:animEffect>
                                        <p:anim calcmode="lin" valueType="num">
                                          <p:cBhvr>
                                            <p:cTn id="3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37" dur="26">
                                              <p:stCondLst>
                                                <p:cond delay="650"/>
                                              </p:stCondLst>
                                            </p:cTn>
                                            <p:tgtEl>
                                              <p:spTgt spid="10"/>
                                            </p:tgtEl>
                                          </p:cBhvr>
                                          <p:to x="100000" y="60000"/>
                                        </p:animScale>
                                        <p:animScale>
                                          <p:cBhvr>
                                            <p:cTn id="338" dur="166" decel="50000">
                                              <p:stCondLst>
                                                <p:cond delay="676"/>
                                              </p:stCondLst>
                                            </p:cTn>
                                            <p:tgtEl>
                                              <p:spTgt spid="10"/>
                                            </p:tgtEl>
                                          </p:cBhvr>
                                          <p:to x="100000" y="100000"/>
                                        </p:animScale>
                                        <p:animScale>
                                          <p:cBhvr>
                                            <p:cTn id="339" dur="26">
                                              <p:stCondLst>
                                                <p:cond delay="1312"/>
                                              </p:stCondLst>
                                            </p:cTn>
                                            <p:tgtEl>
                                              <p:spTgt spid="10"/>
                                            </p:tgtEl>
                                          </p:cBhvr>
                                          <p:to x="100000" y="80000"/>
                                        </p:animScale>
                                        <p:animScale>
                                          <p:cBhvr>
                                            <p:cTn id="340" dur="166" decel="50000">
                                              <p:stCondLst>
                                                <p:cond delay="1338"/>
                                              </p:stCondLst>
                                            </p:cTn>
                                            <p:tgtEl>
                                              <p:spTgt spid="10"/>
                                            </p:tgtEl>
                                          </p:cBhvr>
                                          <p:to x="100000" y="100000"/>
                                        </p:animScale>
                                        <p:animScale>
                                          <p:cBhvr>
                                            <p:cTn id="341" dur="26">
                                              <p:stCondLst>
                                                <p:cond delay="1642"/>
                                              </p:stCondLst>
                                            </p:cTn>
                                            <p:tgtEl>
                                              <p:spTgt spid="10"/>
                                            </p:tgtEl>
                                          </p:cBhvr>
                                          <p:to x="100000" y="90000"/>
                                        </p:animScale>
                                        <p:animScale>
                                          <p:cBhvr>
                                            <p:cTn id="342" dur="166" decel="50000">
                                              <p:stCondLst>
                                                <p:cond delay="1668"/>
                                              </p:stCondLst>
                                            </p:cTn>
                                            <p:tgtEl>
                                              <p:spTgt spid="10"/>
                                            </p:tgtEl>
                                          </p:cBhvr>
                                          <p:to x="100000" y="100000"/>
                                        </p:animScale>
                                        <p:animScale>
                                          <p:cBhvr>
                                            <p:cTn id="343" dur="26">
                                              <p:stCondLst>
                                                <p:cond delay="1808"/>
                                              </p:stCondLst>
                                            </p:cTn>
                                            <p:tgtEl>
                                              <p:spTgt spid="10"/>
                                            </p:tgtEl>
                                          </p:cBhvr>
                                          <p:to x="100000" y="95000"/>
                                        </p:animScale>
                                        <p:animScale>
                                          <p:cBhvr>
                                            <p:cTn id="344" dur="166" decel="50000">
                                              <p:stCondLst>
                                                <p:cond delay="1834"/>
                                              </p:stCondLst>
                                            </p:cTn>
                                            <p:tgtEl>
                                              <p:spTgt spid="10"/>
                                            </p:tgtEl>
                                          </p:cBhvr>
                                          <p:to x="100000" y="100000"/>
                                        </p:animScale>
                                      </p:childTnLst>
                                    </p:cTn>
                                  </p:par>
                                  <p:par>
                                    <p:cTn id="345" presetID="26" presetClass="entr" presetSubtype="0" fill="hold" nodeType="withEffect">
                                      <p:stCondLst>
                                        <p:cond delay="0"/>
                                      </p:stCondLst>
                                      <p:childTnLst>
                                        <p:set>
                                          <p:cBhvr>
                                            <p:cTn id="346" dur="1" fill="hold">
                                              <p:stCondLst>
                                                <p:cond delay="0"/>
                                              </p:stCondLst>
                                            </p:cTn>
                                            <p:tgtEl>
                                              <p:spTgt spid="29"/>
                                            </p:tgtEl>
                                            <p:attrNameLst>
                                              <p:attrName>style.visibility</p:attrName>
                                            </p:attrNameLst>
                                          </p:cBhvr>
                                          <p:to>
                                            <p:strVal val="visible"/>
                                          </p:to>
                                        </p:set>
                                        <p:animEffect transition="in" filter="wipe(down)">
                                          <p:cBhvr>
                                            <p:cTn id="347" dur="580">
                                              <p:stCondLst>
                                                <p:cond delay="0"/>
                                              </p:stCondLst>
                                            </p:cTn>
                                            <p:tgtEl>
                                              <p:spTgt spid="29"/>
                                            </p:tgtEl>
                                          </p:cBhvr>
                                        </p:animEffect>
                                        <p:anim calcmode="lin" valueType="num">
                                          <p:cBhvr>
                                            <p:cTn id="348"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349"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50"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351"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352"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353" dur="26">
                                              <p:stCondLst>
                                                <p:cond delay="650"/>
                                              </p:stCondLst>
                                            </p:cTn>
                                            <p:tgtEl>
                                              <p:spTgt spid="29"/>
                                            </p:tgtEl>
                                          </p:cBhvr>
                                          <p:to x="100000" y="60000"/>
                                        </p:animScale>
                                        <p:animScale>
                                          <p:cBhvr>
                                            <p:cTn id="354" dur="166" decel="50000">
                                              <p:stCondLst>
                                                <p:cond delay="676"/>
                                              </p:stCondLst>
                                            </p:cTn>
                                            <p:tgtEl>
                                              <p:spTgt spid="29"/>
                                            </p:tgtEl>
                                          </p:cBhvr>
                                          <p:to x="100000" y="100000"/>
                                        </p:animScale>
                                        <p:animScale>
                                          <p:cBhvr>
                                            <p:cTn id="355" dur="26">
                                              <p:stCondLst>
                                                <p:cond delay="1312"/>
                                              </p:stCondLst>
                                            </p:cTn>
                                            <p:tgtEl>
                                              <p:spTgt spid="29"/>
                                            </p:tgtEl>
                                          </p:cBhvr>
                                          <p:to x="100000" y="80000"/>
                                        </p:animScale>
                                        <p:animScale>
                                          <p:cBhvr>
                                            <p:cTn id="356" dur="166" decel="50000">
                                              <p:stCondLst>
                                                <p:cond delay="1338"/>
                                              </p:stCondLst>
                                            </p:cTn>
                                            <p:tgtEl>
                                              <p:spTgt spid="29"/>
                                            </p:tgtEl>
                                          </p:cBhvr>
                                          <p:to x="100000" y="100000"/>
                                        </p:animScale>
                                        <p:animScale>
                                          <p:cBhvr>
                                            <p:cTn id="357" dur="26">
                                              <p:stCondLst>
                                                <p:cond delay="1642"/>
                                              </p:stCondLst>
                                            </p:cTn>
                                            <p:tgtEl>
                                              <p:spTgt spid="29"/>
                                            </p:tgtEl>
                                          </p:cBhvr>
                                          <p:to x="100000" y="90000"/>
                                        </p:animScale>
                                        <p:animScale>
                                          <p:cBhvr>
                                            <p:cTn id="358" dur="166" decel="50000">
                                              <p:stCondLst>
                                                <p:cond delay="1668"/>
                                              </p:stCondLst>
                                            </p:cTn>
                                            <p:tgtEl>
                                              <p:spTgt spid="29"/>
                                            </p:tgtEl>
                                          </p:cBhvr>
                                          <p:to x="100000" y="100000"/>
                                        </p:animScale>
                                        <p:animScale>
                                          <p:cBhvr>
                                            <p:cTn id="359" dur="26">
                                              <p:stCondLst>
                                                <p:cond delay="1808"/>
                                              </p:stCondLst>
                                            </p:cTn>
                                            <p:tgtEl>
                                              <p:spTgt spid="29"/>
                                            </p:tgtEl>
                                          </p:cBhvr>
                                          <p:to x="100000" y="95000"/>
                                        </p:animScale>
                                        <p:animScale>
                                          <p:cBhvr>
                                            <p:cTn id="360" dur="166" decel="50000">
                                              <p:stCondLst>
                                                <p:cond delay="1834"/>
                                              </p:stCondLst>
                                            </p:cTn>
                                            <p:tgtEl>
                                              <p:spTgt spid="29"/>
                                            </p:tgtEl>
                                          </p:cBhvr>
                                          <p:to x="100000" y="100000"/>
                                        </p:animScale>
                                      </p:childTnLst>
                                    </p:cTn>
                                  </p:par>
                                  <p:par>
                                    <p:cTn id="361" presetID="26" presetClass="entr" presetSubtype="0" fill="hold" nodeType="withEffect">
                                      <p:stCondLst>
                                        <p:cond delay="0"/>
                                      </p:stCondLst>
                                      <p:childTnLst>
                                        <p:set>
                                          <p:cBhvr>
                                            <p:cTn id="362" dur="1" fill="hold">
                                              <p:stCondLst>
                                                <p:cond delay="0"/>
                                              </p:stCondLst>
                                            </p:cTn>
                                            <p:tgtEl>
                                              <p:spTgt spid="28"/>
                                            </p:tgtEl>
                                            <p:attrNameLst>
                                              <p:attrName>style.visibility</p:attrName>
                                            </p:attrNameLst>
                                          </p:cBhvr>
                                          <p:to>
                                            <p:strVal val="visible"/>
                                          </p:to>
                                        </p:set>
                                        <p:animEffect transition="in" filter="wipe(down)">
                                          <p:cBhvr>
                                            <p:cTn id="363" dur="580">
                                              <p:stCondLst>
                                                <p:cond delay="0"/>
                                              </p:stCondLst>
                                            </p:cTn>
                                            <p:tgtEl>
                                              <p:spTgt spid="28"/>
                                            </p:tgtEl>
                                          </p:cBhvr>
                                        </p:animEffect>
                                        <p:anim calcmode="lin" valueType="num">
                                          <p:cBhvr>
                                            <p:cTn id="364"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65"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66"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367"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368"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369" dur="26">
                                              <p:stCondLst>
                                                <p:cond delay="650"/>
                                              </p:stCondLst>
                                            </p:cTn>
                                            <p:tgtEl>
                                              <p:spTgt spid="28"/>
                                            </p:tgtEl>
                                          </p:cBhvr>
                                          <p:to x="100000" y="60000"/>
                                        </p:animScale>
                                        <p:animScale>
                                          <p:cBhvr>
                                            <p:cTn id="370" dur="166" decel="50000">
                                              <p:stCondLst>
                                                <p:cond delay="676"/>
                                              </p:stCondLst>
                                            </p:cTn>
                                            <p:tgtEl>
                                              <p:spTgt spid="28"/>
                                            </p:tgtEl>
                                          </p:cBhvr>
                                          <p:to x="100000" y="100000"/>
                                        </p:animScale>
                                        <p:animScale>
                                          <p:cBhvr>
                                            <p:cTn id="371" dur="26">
                                              <p:stCondLst>
                                                <p:cond delay="1312"/>
                                              </p:stCondLst>
                                            </p:cTn>
                                            <p:tgtEl>
                                              <p:spTgt spid="28"/>
                                            </p:tgtEl>
                                          </p:cBhvr>
                                          <p:to x="100000" y="80000"/>
                                        </p:animScale>
                                        <p:animScale>
                                          <p:cBhvr>
                                            <p:cTn id="372" dur="166" decel="50000">
                                              <p:stCondLst>
                                                <p:cond delay="1338"/>
                                              </p:stCondLst>
                                            </p:cTn>
                                            <p:tgtEl>
                                              <p:spTgt spid="28"/>
                                            </p:tgtEl>
                                          </p:cBhvr>
                                          <p:to x="100000" y="100000"/>
                                        </p:animScale>
                                        <p:animScale>
                                          <p:cBhvr>
                                            <p:cTn id="373" dur="26">
                                              <p:stCondLst>
                                                <p:cond delay="1642"/>
                                              </p:stCondLst>
                                            </p:cTn>
                                            <p:tgtEl>
                                              <p:spTgt spid="28"/>
                                            </p:tgtEl>
                                          </p:cBhvr>
                                          <p:to x="100000" y="90000"/>
                                        </p:animScale>
                                        <p:animScale>
                                          <p:cBhvr>
                                            <p:cTn id="374" dur="166" decel="50000">
                                              <p:stCondLst>
                                                <p:cond delay="1668"/>
                                              </p:stCondLst>
                                            </p:cTn>
                                            <p:tgtEl>
                                              <p:spTgt spid="28"/>
                                            </p:tgtEl>
                                          </p:cBhvr>
                                          <p:to x="100000" y="100000"/>
                                        </p:animScale>
                                        <p:animScale>
                                          <p:cBhvr>
                                            <p:cTn id="375" dur="26">
                                              <p:stCondLst>
                                                <p:cond delay="1808"/>
                                              </p:stCondLst>
                                            </p:cTn>
                                            <p:tgtEl>
                                              <p:spTgt spid="28"/>
                                            </p:tgtEl>
                                          </p:cBhvr>
                                          <p:to x="100000" y="95000"/>
                                        </p:animScale>
                                        <p:animScale>
                                          <p:cBhvr>
                                            <p:cTn id="376" dur="166" decel="50000">
                                              <p:stCondLst>
                                                <p:cond delay="1834"/>
                                              </p:stCondLst>
                                            </p:cTn>
                                            <p:tgtEl>
                                              <p:spTgt spid="28"/>
                                            </p:tgtEl>
                                          </p:cBhvr>
                                          <p:to x="100000" y="100000"/>
                                        </p:animScale>
                                      </p:childTnLst>
                                    </p:cTn>
                                  </p:par>
                                </p:childTnLst>
                              </p:cTn>
                            </p:par>
                          </p:childTnLst>
                        </p:cTn>
                      </p:par>
                      <p:par>
                        <p:cTn id="377" fill="hold">
                          <p:stCondLst>
                            <p:cond delay="indefinite"/>
                          </p:stCondLst>
                          <p:childTnLst>
                            <p:par>
                              <p:cTn id="378" fill="hold">
                                <p:stCondLst>
                                  <p:cond delay="0"/>
                                </p:stCondLst>
                                <p:childTnLst>
                                  <p:par>
                                    <p:cTn id="379" presetID="26" presetClass="entr" presetSubtype="0" fill="hold" nodeType="clickEffect">
                                      <p:stCondLst>
                                        <p:cond delay="0"/>
                                      </p:stCondLst>
                                      <p:childTnLst>
                                        <p:set>
                                          <p:cBhvr>
                                            <p:cTn id="380" dur="1" fill="hold">
                                              <p:stCondLst>
                                                <p:cond delay="0"/>
                                              </p:stCondLst>
                                            </p:cTn>
                                            <p:tgtEl>
                                              <p:spTgt spid="15"/>
                                            </p:tgtEl>
                                            <p:attrNameLst>
                                              <p:attrName>style.visibility</p:attrName>
                                            </p:attrNameLst>
                                          </p:cBhvr>
                                          <p:to>
                                            <p:strVal val="visible"/>
                                          </p:to>
                                        </p:set>
                                        <p:animEffect transition="in" filter="wipe(down)">
                                          <p:cBhvr>
                                            <p:cTn id="381" dur="580">
                                              <p:stCondLst>
                                                <p:cond delay="0"/>
                                              </p:stCondLst>
                                            </p:cTn>
                                            <p:tgtEl>
                                              <p:spTgt spid="15"/>
                                            </p:tgtEl>
                                          </p:cBhvr>
                                        </p:animEffect>
                                        <p:anim calcmode="lin" valueType="num">
                                          <p:cBhvr>
                                            <p:cTn id="38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8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8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8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8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87" dur="26">
                                              <p:stCondLst>
                                                <p:cond delay="650"/>
                                              </p:stCondLst>
                                            </p:cTn>
                                            <p:tgtEl>
                                              <p:spTgt spid="15"/>
                                            </p:tgtEl>
                                          </p:cBhvr>
                                          <p:to x="100000" y="60000"/>
                                        </p:animScale>
                                        <p:animScale>
                                          <p:cBhvr>
                                            <p:cTn id="388" dur="166" decel="50000">
                                              <p:stCondLst>
                                                <p:cond delay="676"/>
                                              </p:stCondLst>
                                            </p:cTn>
                                            <p:tgtEl>
                                              <p:spTgt spid="15"/>
                                            </p:tgtEl>
                                          </p:cBhvr>
                                          <p:to x="100000" y="100000"/>
                                        </p:animScale>
                                        <p:animScale>
                                          <p:cBhvr>
                                            <p:cTn id="389" dur="26">
                                              <p:stCondLst>
                                                <p:cond delay="1312"/>
                                              </p:stCondLst>
                                            </p:cTn>
                                            <p:tgtEl>
                                              <p:spTgt spid="15"/>
                                            </p:tgtEl>
                                          </p:cBhvr>
                                          <p:to x="100000" y="80000"/>
                                        </p:animScale>
                                        <p:animScale>
                                          <p:cBhvr>
                                            <p:cTn id="390" dur="166" decel="50000">
                                              <p:stCondLst>
                                                <p:cond delay="1338"/>
                                              </p:stCondLst>
                                            </p:cTn>
                                            <p:tgtEl>
                                              <p:spTgt spid="15"/>
                                            </p:tgtEl>
                                          </p:cBhvr>
                                          <p:to x="100000" y="100000"/>
                                        </p:animScale>
                                        <p:animScale>
                                          <p:cBhvr>
                                            <p:cTn id="391" dur="26">
                                              <p:stCondLst>
                                                <p:cond delay="1642"/>
                                              </p:stCondLst>
                                            </p:cTn>
                                            <p:tgtEl>
                                              <p:spTgt spid="15"/>
                                            </p:tgtEl>
                                          </p:cBhvr>
                                          <p:to x="100000" y="90000"/>
                                        </p:animScale>
                                        <p:animScale>
                                          <p:cBhvr>
                                            <p:cTn id="392" dur="166" decel="50000">
                                              <p:stCondLst>
                                                <p:cond delay="1668"/>
                                              </p:stCondLst>
                                            </p:cTn>
                                            <p:tgtEl>
                                              <p:spTgt spid="15"/>
                                            </p:tgtEl>
                                          </p:cBhvr>
                                          <p:to x="100000" y="100000"/>
                                        </p:animScale>
                                        <p:animScale>
                                          <p:cBhvr>
                                            <p:cTn id="393" dur="26">
                                              <p:stCondLst>
                                                <p:cond delay="1808"/>
                                              </p:stCondLst>
                                            </p:cTn>
                                            <p:tgtEl>
                                              <p:spTgt spid="15"/>
                                            </p:tgtEl>
                                          </p:cBhvr>
                                          <p:to x="100000" y="95000"/>
                                        </p:animScale>
                                        <p:animScale>
                                          <p:cBhvr>
                                            <p:cTn id="394" dur="166" decel="50000">
                                              <p:stCondLst>
                                                <p:cond delay="1834"/>
                                              </p:stCondLst>
                                            </p:cTn>
                                            <p:tgtEl>
                                              <p:spTgt spid="15"/>
                                            </p:tgtEl>
                                          </p:cBhvr>
                                          <p:to x="100000" y="100000"/>
                                        </p:animScale>
                                      </p:childTnLst>
                                    </p:cTn>
                                  </p:par>
                                  <p:par>
                                    <p:cTn id="395" presetID="26" presetClass="entr" presetSubtype="0" fill="hold" nodeType="withEffect">
                                      <p:stCondLst>
                                        <p:cond delay="0"/>
                                      </p:stCondLst>
                                      <p:childTnLst>
                                        <p:set>
                                          <p:cBhvr>
                                            <p:cTn id="396" dur="1" fill="hold">
                                              <p:stCondLst>
                                                <p:cond delay="0"/>
                                              </p:stCondLst>
                                            </p:cTn>
                                            <p:tgtEl>
                                              <p:spTgt spid="4"/>
                                            </p:tgtEl>
                                            <p:attrNameLst>
                                              <p:attrName>style.visibility</p:attrName>
                                            </p:attrNameLst>
                                          </p:cBhvr>
                                          <p:to>
                                            <p:strVal val="visible"/>
                                          </p:to>
                                        </p:set>
                                        <p:animEffect transition="in" filter="wipe(down)">
                                          <p:cBhvr>
                                            <p:cTn id="397" dur="580">
                                              <p:stCondLst>
                                                <p:cond delay="0"/>
                                              </p:stCondLst>
                                            </p:cTn>
                                            <p:tgtEl>
                                              <p:spTgt spid="4"/>
                                            </p:tgtEl>
                                          </p:cBhvr>
                                        </p:animEffect>
                                        <p:anim calcmode="lin" valueType="num">
                                          <p:cBhvr>
                                            <p:cTn id="39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0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03" dur="26">
                                              <p:stCondLst>
                                                <p:cond delay="650"/>
                                              </p:stCondLst>
                                            </p:cTn>
                                            <p:tgtEl>
                                              <p:spTgt spid="4"/>
                                            </p:tgtEl>
                                          </p:cBhvr>
                                          <p:to x="100000" y="60000"/>
                                        </p:animScale>
                                        <p:animScale>
                                          <p:cBhvr>
                                            <p:cTn id="404" dur="166" decel="50000">
                                              <p:stCondLst>
                                                <p:cond delay="676"/>
                                              </p:stCondLst>
                                            </p:cTn>
                                            <p:tgtEl>
                                              <p:spTgt spid="4"/>
                                            </p:tgtEl>
                                          </p:cBhvr>
                                          <p:to x="100000" y="100000"/>
                                        </p:animScale>
                                        <p:animScale>
                                          <p:cBhvr>
                                            <p:cTn id="405" dur="26">
                                              <p:stCondLst>
                                                <p:cond delay="1312"/>
                                              </p:stCondLst>
                                            </p:cTn>
                                            <p:tgtEl>
                                              <p:spTgt spid="4"/>
                                            </p:tgtEl>
                                          </p:cBhvr>
                                          <p:to x="100000" y="80000"/>
                                        </p:animScale>
                                        <p:animScale>
                                          <p:cBhvr>
                                            <p:cTn id="406" dur="166" decel="50000">
                                              <p:stCondLst>
                                                <p:cond delay="1338"/>
                                              </p:stCondLst>
                                            </p:cTn>
                                            <p:tgtEl>
                                              <p:spTgt spid="4"/>
                                            </p:tgtEl>
                                          </p:cBhvr>
                                          <p:to x="100000" y="100000"/>
                                        </p:animScale>
                                        <p:animScale>
                                          <p:cBhvr>
                                            <p:cTn id="407" dur="26">
                                              <p:stCondLst>
                                                <p:cond delay="1642"/>
                                              </p:stCondLst>
                                            </p:cTn>
                                            <p:tgtEl>
                                              <p:spTgt spid="4"/>
                                            </p:tgtEl>
                                          </p:cBhvr>
                                          <p:to x="100000" y="90000"/>
                                        </p:animScale>
                                        <p:animScale>
                                          <p:cBhvr>
                                            <p:cTn id="408" dur="166" decel="50000">
                                              <p:stCondLst>
                                                <p:cond delay="1668"/>
                                              </p:stCondLst>
                                            </p:cTn>
                                            <p:tgtEl>
                                              <p:spTgt spid="4"/>
                                            </p:tgtEl>
                                          </p:cBhvr>
                                          <p:to x="100000" y="100000"/>
                                        </p:animScale>
                                        <p:animScale>
                                          <p:cBhvr>
                                            <p:cTn id="409" dur="26">
                                              <p:stCondLst>
                                                <p:cond delay="1808"/>
                                              </p:stCondLst>
                                            </p:cTn>
                                            <p:tgtEl>
                                              <p:spTgt spid="4"/>
                                            </p:tgtEl>
                                          </p:cBhvr>
                                          <p:to x="100000" y="95000"/>
                                        </p:animScale>
                                        <p:animScale>
                                          <p:cBhvr>
                                            <p:cTn id="410" dur="166" decel="50000">
                                              <p:stCondLst>
                                                <p:cond delay="1834"/>
                                              </p:stCondLst>
                                            </p:cTn>
                                            <p:tgtEl>
                                              <p:spTgt spid="4"/>
                                            </p:tgtEl>
                                          </p:cBhvr>
                                          <p:to x="100000" y="100000"/>
                                        </p:animScale>
                                      </p:childTnLst>
                                    </p:cTn>
                                  </p:par>
                                  <p:par>
                                    <p:cTn id="411" presetID="26" presetClass="entr" presetSubtype="0" fill="hold" nodeType="withEffect">
                                      <p:stCondLst>
                                        <p:cond delay="0"/>
                                      </p:stCondLst>
                                      <p:childTnLst>
                                        <p:set>
                                          <p:cBhvr>
                                            <p:cTn id="412" dur="1" fill="hold">
                                              <p:stCondLst>
                                                <p:cond delay="0"/>
                                              </p:stCondLst>
                                            </p:cTn>
                                            <p:tgtEl>
                                              <p:spTgt spid="30"/>
                                            </p:tgtEl>
                                            <p:attrNameLst>
                                              <p:attrName>style.visibility</p:attrName>
                                            </p:attrNameLst>
                                          </p:cBhvr>
                                          <p:to>
                                            <p:strVal val="visible"/>
                                          </p:to>
                                        </p:set>
                                        <p:animEffect transition="in" filter="wipe(down)">
                                          <p:cBhvr>
                                            <p:cTn id="413" dur="580">
                                              <p:stCondLst>
                                                <p:cond delay="0"/>
                                              </p:stCondLst>
                                            </p:cTn>
                                            <p:tgtEl>
                                              <p:spTgt spid="30"/>
                                            </p:tgtEl>
                                          </p:cBhvr>
                                        </p:animEffect>
                                        <p:anim calcmode="lin" valueType="num">
                                          <p:cBhvr>
                                            <p:cTn id="41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1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1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41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41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419" dur="26">
                                              <p:stCondLst>
                                                <p:cond delay="650"/>
                                              </p:stCondLst>
                                            </p:cTn>
                                            <p:tgtEl>
                                              <p:spTgt spid="30"/>
                                            </p:tgtEl>
                                          </p:cBhvr>
                                          <p:to x="100000" y="60000"/>
                                        </p:animScale>
                                        <p:animScale>
                                          <p:cBhvr>
                                            <p:cTn id="420" dur="166" decel="50000">
                                              <p:stCondLst>
                                                <p:cond delay="676"/>
                                              </p:stCondLst>
                                            </p:cTn>
                                            <p:tgtEl>
                                              <p:spTgt spid="30"/>
                                            </p:tgtEl>
                                          </p:cBhvr>
                                          <p:to x="100000" y="100000"/>
                                        </p:animScale>
                                        <p:animScale>
                                          <p:cBhvr>
                                            <p:cTn id="421" dur="26">
                                              <p:stCondLst>
                                                <p:cond delay="1312"/>
                                              </p:stCondLst>
                                            </p:cTn>
                                            <p:tgtEl>
                                              <p:spTgt spid="30"/>
                                            </p:tgtEl>
                                          </p:cBhvr>
                                          <p:to x="100000" y="80000"/>
                                        </p:animScale>
                                        <p:animScale>
                                          <p:cBhvr>
                                            <p:cTn id="422" dur="166" decel="50000">
                                              <p:stCondLst>
                                                <p:cond delay="1338"/>
                                              </p:stCondLst>
                                            </p:cTn>
                                            <p:tgtEl>
                                              <p:spTgt spid="30"/>
                                            </p:tgtEl>
                                          </p:cBhvr>
                                          <p:to x="100000" y="100000"/>
                                        </p:animScale>
                                        <p:animScale>
                                          <p:cBhvr>
                                            <p:cTn id="423" dur="26">
                                              <p:stCondLst>
                                                <p:cond delay="1642"/>
                                              </p:stCondLst>
                                            </p:cTn>
                                            <p:tgtEl>
                                              <p:spTgt spid="30"/>
                                            </p:tgtEl>
                                          </p:cBhvr>
                                          <p:to x="100000" y="90000"/>
                                        </p:animScale>
                                        <p:animScale>
                                          <p:cBhvr>
                                            <p:cTn id="424" dur="166" decel="50000">
                                              <p:stCondLst>
                                                <p:cond delay="1668"/>
                                              </p:stCondLst>
                                            </p:cTn>
                                            <p:tgtEl>
                                              <p:spTgt spid="30"/>
                                            </p:tgtEl>
                                          </p:cBhvr>
                                          <p:to x="100000" y="100000"/>
                                        </p:animScale>
                                        <p:animScale>
                                          <p:cBhvr>
                                            <p:cTn id="425" dur="26">
                                              <p:stCondLst>
                                                <p:cond delay="1808"/>
                                              </p:stCondLst>
                                            </p:cTn>
                                            <p:tgtEl>
                                              <p:spTgt spid="30"/>
                                            </p:tgtEl>
                                          </p:cBhvr>
                                          <p:to x="100000" y="95000"/>
                                        </p:animScale>
                                        <p:animScale>
                                          <p:cBhvr>
                                            <p:cTn id="426" dur="166" decel="50000">
                                              <p:stCondLst>
                                                <p:cond delay="1834"/>
                                              </p:stCondLst>
                                            </p:cTn>
                                            <p:tgtEl>
                                              <p:spTgt spid="30"/>
                                            </p:tgtEl>
                                          </p:cBhvr>
                                          <p:to x="100000" y="100000"/>
                                        </p:animScale>
                                      </p:childTnLst>
                                    </p:cTn>
                                  </p:par>
                                  <p:par>
                                    <p:cTn id="427" presetID="13" presetClass="path" presetSubtype="0" repeatCount="indefinite" accel="50000" decel="50000" fill="hold" nodeType="withEffect">
                                      <p:stCondLst>
                                        <p:cond delay="2000"/>
                                      </p:stCondLst>
                                      <p:childTnLst>
                                        <p:animMotion origin="layout" path="M -0.55807 -0.0875 L -0.48984 0.08079 L -0.62591 0.08079 L -0.55807 -0.0875 Z " pathEditMode="relative" rAng="0" ptsTypes="AAAA">
                                          <p:cBhvr>
                                            <p:cTn id="428" dur="3000" fill="hold"/>
                                            <p:tgtEl>
                                              <p:spTgt spid="31"/>
                                            </p:tgtEl>
                                            <p:attrNameLst>
                                              <p:attrName>ppt_x</p:attrName>
                                              <p:attrName>ppt_y</p:attrName>
                                            </p:attrNameLst>
                                          </p:cBhvr>
                                          <p:rCtr x="13" y="8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80">
                                              <p:stCondLst>
                                                <p:cond delay="0"/>
                                              </p:stCondLst>
                                            </p:cTn>
                                            <p:tgtEl>
                                              <p:spTgt spid="11"/>
                                            </p:tgtEl>
                                          </p:cBhvr>
                                        </p:animEffect>
                                        <p:anim calcmode="lin" valueType="num">
                                          <p:cBhvr>
                                            <p:cTn id="3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3" dur="26">
                                              <p:stCondLst>
                                                <p:cond delay="650"/>
                                              </p:stCondLst>
                                            </p:cTn>
                                            <p:tgtEl>
                                              <p:spTgt spid="11"/>
                                            </p:tgtEl>
                                          </p:cBhvr>
                                          <p:to x="100000" y="60000"/>
                                        </p:animScale>
                                        <p:animScale>
                                          <p:cBhvr>
                                            <p:cTn id="44" dur="166" decel="50000">
                                              <p:stCondLst>
                                                <p:cond delay="676"/>
                                              </p:stCondLst>
                                            </p:cTn>
                                            <p:tgtEl>
                                              <p:spTgt spid="11"/>
                                            </p:tgtEl>
                                          </p:cBhvr>
                                          <p:to x="100000" y="100000"/>
                                        </p:animScale>
                                        <p:animScale>
                                          <p:cBhvr>
                                            <p:cTn id="45" dur="26">
                                              <p:stCondLst>
                                                <p:cond delay="1312"/>
                                              </p:stCondLst>
                                            </p:cTn>
                                            <p:tgtEl>
                                              <p:spTgt spid="11"/>
                                            </p:tgtEl>
                                          </p:cBhvr>
                                          <p:to x="100000" y="80000"/>
                                        </p:animScale>
                                        <p:animScale>
                                          <p:cBhvr>
                                            <p:cTn id="46" dur="166" decel="50000">
                                              <p:stCondLst>
                                                <p:cond delay="1338"/>
                                              </p:stCondLst>
                                            </p:cTn>
                                            <p:tgtEl>
                                              <p:spTgt spid="11"/>
                                            </p:tgtEl>
                                          </p:cBhvr>
                                          <p:to x="100000" y="100000"/>
                                        </p:animScale>
                                        <p:animScale>
                                          <p:cBhvr>
                                            <p:cTn id="47" dur="26">
                                              <p:stCondLst>
                                                <p:cond delay="1642"/>
                                              </p:stCondLst>
                                            </p:cTn>
                                            <p:tgtEl>
                                              <p:spTgt spid="11"/>
                                            </p:tgtEl>
                                          </p:cBhvr>
                                          <p:to x="100000" y="90000"/>
                                        </p:animScale>
                                        <p:animScale>
                                          <p:cBhvr>
                                            <p:cTn id="48" dur="166" decel="50000">
                                              <p:stCondLst>
                                                <p:cond delay="1668"/>
                                              </p:stCondLst>
                                            </p:cTn>
                                            <p:tgtEl>
                                              <p:spTgt spid="11"/>
                                            </p:tgtEl>
                                          </p:cBhvr>
                                          <p:to x="100000" y="100000"/>
                                        </p:animScale>
                                        <p:animScale>
                                          <p:cBhvr>
                                            <p:cTn id="49" dur="26">
                                              <p:stCondLst>
                                                <p:cond delay="1808"/>
                                              </p:stCondLst>
                                            </p:cTn>
                                            <p:tgtEl>
                                              <p:spTgt spid="11"/>
                                            </p:tgtEl>
                                          </p:cBhvr>
                                          <p:to x="100000" y="95000"/>
                                        </p:animScale>
                                        <p:animScale>
                                          <p:cBhvr>
                                            <p:cTn id="50" dur="166" decel="50000">
                                              <p:stCondLst>
                                                <p:cond delay="1834"/>
                                              </p:stCondLst>
                                            </p:cTn>
                                            <p:tgtEl>
                                              <p:spTgt spid="11"/>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80">
                                              <p:stCondLst>
                                                <p:cond delay="0"/>
                                              </p:stCondLst>
                                            </p:cTn>
                                            <p:tgtEl>
                                              <p:spTgt spid="19"/>
                                            </p:tgtEl>
                                          </p:cBhvr>
                                        </p:animEffect>
                                        <p:anim calcmode="lin" valueType="num">
                                          <p:cBhvr>
                                            <p:cTn id="5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59" dur="26">
                                              <p:stCondLst>
                                                <p:cond delay="650"/>
                                              </p:stCondLst>
                                            </p:cTn>
                                            <p:tgtEl>
                                              <p:spTgt spid="19"/>
                                            </p:tgtEl>
                                          </p:cBhvr>
                                          <p:to x="100000" y="60000"/>
                                        </p:animScale>
                                        <p:animScale>
                                          <p:cBhvr>
                                            <p:cTn id="60" dur="166" decel="50000">
                                              <p:stCondLst>
                                                <p:cond delay="676"/>
                                              </p:stCondLst>
                                            </p:cTn>
                                            <p:tgtEl>
                                              <p:spTgt spid="19"/>
                                            </p:tgtEl>
                                          </p:cBhvr>
                                          <p:to x="100000" y="100000"/>
                                        </p:animScale>
                                        <p:animScale>
                                          <p:cBhvr>
                                            <p:cTn id="61" dur="26">
                                              <p:stCondLst>
                                                <p:cond delay="1312"/>
                                              </p:stCondLst>
                                            </p:cTn>
                                            <p:tgtEl>
                                              <p:spTgt spid="19"/>
                                            </p:tgtEl>
                                          </p:cBhvr>
                                          <p:to x="100000" y="80000"/>
                                        </p:animScale>
                                        <p:animScale>
                                          <p:cBhvr>
                                            <p:cTn id="62" dur="166" decel="50000">
                                              <p:stCondLst>
                                                <p:cond delay="1338"/>
                                              </p:stCondLst>
                                            </p:cTn>
                                            <p:tgtEl>
                                              <p:spTgt spid="19"/>
                                            </p:tgtEl>
                                          </p:cBhvr>
                                          <p:to x="100000" y="100000"/>
                                        </p:animScale>
                                        <p:animScale>
                                          <p:cBhvr>
                                            <p:cTn id="63" dur="26">
                                              <p:stCondLst>
                                                <p:cond delay="1642"/>
                                              </p:stCondLst>
                                            </p:cTn>
                                            <p:tgtEl>
                                              <p:spTgt spid="19"/>
                                            </p:tgtEl>
                                          </p:cBhvr>
                                          <p:to x="100000" y="90000"/>
                                        </p:animScale>
                                        <p:animScale>
                                          <p:cBhvr>
                                            <p:cTn id="64" dur="166" decel="50000">
                                              <p:stCondLst>
                                                <p:cond delay="1668"/>
                                              </p:stCondLst>
                                            </p:cTn>
                                            <p:tgtEl>
                                              <p:spTgt spid="19"/>
                                            </p:tgtEl>
                                          </p:cBhvr>
                                          <p:to x="100000" y="100000"/>
                                        </p:animScale>
                                        <p:animScale>
                                          <p:cBhvr>
                                            <p:cTn id="65" dur="26">
                                              <p:stCondLst>
                                                <p:cond delay="1808"/>
                                              </p:stCondLst>
                                            </p:cTn>
                                            <p:tgtEl>
                                              <p:spTgt spid="19"/>
                                            </p:tgtEl>
                                          </p:cBhvr>
                                          <p:to x="100000" y="95000"/>
                                        </p:animScale>
                                        <p:animScale>
                                          <p:cBhvr>
                                            <p:cTn id="66" dur="166" decel="50000">
                                              <p:stCondLst>
                                                <p:cond delay="1834"/>
                                              </p:stCondLst>
                                            </p:cTn>
                                            <p:tgtEl>
                                              <p:spTgt spid="19"/>
                                            </p:tgtEl>
                                          </p:cBhvr>
                                          <p:to x="100000" y="100000"/>
                                        </p:animScale>
                                      </p:childTnLst>
                                    </p:cTn>
                                  </p:par>
                                  <p:par>
                                    <p:cTn id="67" presetID="26"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down)">
                                          <p:cBhvr>
                                            <p:cTn id="69" dur="580">
                                              <p:stCondLst>
                                                <p:cond delay="0"/>
                                              </p:stCondLst>
                                            </p:cTn>
                                            <p:tgtEl>
                                              <p:spTgt spid="18"/>
                                            </p:tgtEl>
                                          </p:cBhvr>
                                        </p:animEffect>
                                        <p:anim calcmode="lin" valueType="num">
                                          <p:cBhvr>
                                            <p:cTn id="7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75" dur="26">
                                              <p:stCondLst>
                                                <p:cond delay="650"/>
                                              </p:stCondLst>
                                            </p:cTn>
                                            <p:tgtEl>
                                              <p:spTgt spid="18"/>
                                            </p:tgtEl>
                                          </p:cBhvr>
                                          <p:to x="100000" y="60000"/>
                                        </p:animScale>
                                        <p:animScale>
                                          <p:cBhvr>
                                            <p:cTn id="76" dur="166" decel="50000">
                                              <p:stCondLst>
                                                <p:cond delay="676"/>
                                              </p:stCondLst>
                                            </p:cTn>
                                            <p:tgtEl>
                                              <p:spTgt spid="18"/>
                                            </p:tgtEl>
                                          </p:cBhvr>
                                          <p:to x="100000" y="100000"/>
                                        </p:animScale>
                                        <p:animScale>
                                          <p:cBhvr>
                                            <p:cTn id="77" dur="26">
                                              <p:stCondLst>
                                                <p:cond delay="1312"/>
                                              </p:stCondLst>
                                            </p:cTn>
                                            <p:tgtEl>
                                              <p:spTgt spid="18"/>
                                            </p:tgtEl>
                                          </p:cBhvr>
                                          <p:to x="100000" y="80000"/>
                                        </p:animScale>
                                        <p:animScale>
                                          <p:cBhvr>
                                            <p:cTn id="78" dur="166" decel="50000">
                                              <p:stCondLst>
                                                <p:cond delay="1338"/>
                                              </p:stCondLst>
                                            </p:cTn>
                                            <p:tgtEl>
                                              <p:spTgt spid="18"/>
                                            </p:tgtEl>
                                          </p:cBhvr>
                                          <p:to x="100000" y="100000"/>
                                        </p:animScale>
                                        <p:animScale>
                                          <p:cBhvr>
                                            <p:cTn id="79" dur="26">
                                              <p:stCondLst>
                                                <p:cond delay="1642"/>
                                              </p:stCondLst>
                                            </p:cTn>
                                            <p:tgtEl>
                                              <p:spTgt spid="18"/>
                                            </p:tgtEl>
                                          </p:cBhvr>
                                          <p:to x="100000" y="90000"/>
                                        </p:animScale>
                                        <p:animScale>
                                          <p:cBhvr>
                                            <p:cTn id="80" dur="166" decel="50000">
                                              <p:stCondLst>
                                                <p:cond delay="1668"/>
                                              </p:stCondLst>
                                            </p:cTn>
                                            <p:tgtEl>
                                              <p:spTgt spid="18"/>
                                            </p:tgtEl>
                                          </p:cBhvr>
                                          <p:to x="100000" y="100000"/>
                                        </p:animScale>
                                        <p:animScale>
                                          <p:cBhvr>
                                            <p:cTn id="81" dur="26">
                                              <p:stCondLst>
                                                <p:cond delay="1808"/>
                                              </p:stCondLst>
                                            </p:cTn>
                                            <p:tgtEl>
                                              <p:spTgt spid="18"/>
                                            </p:tgtEl>
                                          </p:cBhvr>
                                          <p:to x="100000" y="95000"/>
                                        </p:animScale>
                                        <p:animScale>
                                          <p:cBhvr>
                                            <p:cTn id="82" dur="166" decel="50000">
                                              <p:stCondLst>
                                                <p:cond delay="1834"/>
                                              </p:stCondLst>
                                            </p:cTn>
                                            <p:tgtEl>
                                              <p:spTgt spid="18"/>
                                            </p:tgtEl>
                                          </p:cBhvr>
                                          <p:to x="100000" y="100000"/>
                                        </p:animScale>
                                      </p:childTnLst>
                                    </p:cTn>
                                  </p:par>
                                  <p:par>
                                    <p:cTn id="83" presetID="26" presetClass="entr" presetSubtype="0"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down)">
                                          <p:cBhvr>
                                            <p:cTn id="85" dur="580">
                                              <p:stCondLst>
                                                <p:cond delay="0"/>
                                              </p:stCondLst>
                                            </p:cTn>
                                            <p:tgtEl>
                                              <p:spTgt spid="17"/>
                                            </p:tgtEl>
                                          </p:cBhvr>
                                        </p:animEffect>
                                        <p:anim calcmode="lin" valueType="num">
                                          <p:cBhvr>
                                            <p:cTn id="8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1" dur="26">
                                              <p:stCondLst>
                                                <p:cond delay="650"/>
                                              </p:stCondLst>
                                            </p:cTn>
                                            <p:tgtEl>
                                              <p:spTgt spid="17"/>
                                            </p:tgtEl>
                                          </p:cBhvr>
                                          <p:to x="100000" y="60000"/>
                                        </p:animScale>
                                        <p:animScale>
                                          <p:cBhvr>
                                            <p:cTn id="92" dur="166" decel="50000">
                                              <p:stCondLst>
                                                <p:cond delay="676"/>
                                              </p:stCondLst>
                                            </p:cTn>
                                            <p:tgtEl>
                                              <p:spTgt spid="17"/>
                                            </p:tgtEl>
                                          </p:cBhvr>
                                          <p:to x="100000" y="100000"/>
                                        </p:animScale>
                                        <p:animScale>
                                          <p:cBhvr>
                                            <p:cTn id="93" dur="26">
                                              <p:stCondLst>
                                                <p:cond delay="1312"/>
                                              </p:stCondLst>
                                            </p:cTn>
                                            <p:tgtEl>
                                              <p:spTgt spid="17"/>
                                            </p:tgtEl>
                                          </p:cBhvr>
                                          <p:to x="100000" y="80000"/>
                                        </p:animScale>
                                        <p:animScale>
                                          <p:cBhvr>
                                            <p:cTn id="94" dur="166" decel="50000">
                                              <p:stCondLst>
                                                <p:cond delay="1338"/>
                                              </p:stCondLst>
                                            </p:cTn>
                                            <p:tgtEl>
                                              <p:spTgt spid="17"/>
                                            </p:tgtEl>
                                          </p:cBhvr>
                                          <p:to x="100000" y="100000"/>
                                        </p:animScale>
                                        <p:animScale>
                                          <p:cBhvr>
                                            <p:cTn id="95" dur="26">
                                              <p:stCondLst>
                                                <p:cond delay="1642"/>
                                              </p:stCondLst>
                                            </p:cTn>
                                            <p:tgtEl>
                                              <p:spTgt spid="17"/>
                                            </p:tgtEl>
                                          </p:cBhvr>
                                          <p:to x="100000" y="90000"/>
                                        </p:animScale>
                                        <p:animScale>
                                          <p:cBhvr>
                                            <p:cTn id="96" dur="166" decel="50000">
                                              <p:stCondLst>
                                                <p:cond delay="1668"/>
                                              </p:stCondLst>
                                            </p:cTn>
                                            <p:tgtEl>
                                              <p:spTgt spid="17"/>
                                            </p:tgtEl>
                                          </p:cBhvr>
                                          <p:to x="100000" y="100000"/>
                                        </p:animScale>
                                        <p:animScale>
                                          <p:cBhvr>
                                            <p:cTn id="97" dur="26">
                                              <p:stCondLst>
                                                <p:cond delay="1808"/>
                                              </p:stCondLst>
                                            </p:cTn>
                                            <p:tgtEl>
                                              <p:spTgt spid="17"/>
                                            </p:tgtEl>
                                          </p:cBhvr>
                                          <p:to x="100000" y="95000"/>
                                        </p:animScale>
                                        <p:animScale>
                                          <p:cBhvr>
                                            <p:cTn id="98" dur="166" decel="50000">
                                              <p:stCondLst>
                                                <p:cond delay="1834"/>
                                              </p:stCondLst>
                                            </p:cTn>
                                            <p:tgtEl>
                                              <p:spTgt spid="17"/>
                                            </p:tgtEl>
                                          </p:cBhvr>
                                          <p:to x="100000" y="100000"/>
                                        </p:animScale>
                                      </p:childTnLst>
                                    </p:cTn>
                                  </p:par>
                                  <p:par>
                                    <p:cTn id="99" presetID="26" presetClass="entr" presetSubtype="0" fill="hold"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wipe(down)">
                                          <p:cBhvr>
                                            <p:cTn id="101" dur="580">
                                              <p:stCondLst>
                                                <p:cond delay="0"/>
                                              </p:stCondLst>
                                            </p:cTn>
                                            <p:tgtEl>
                                              <p:spTgt spid="16"/>
                                            </p:tgtEl>
                                          </p:cBhvr>
                                        </p:animEffect>
                                        <p:anim calcmode="lin" valueType="num">
                                          <p:cBhvr>
                                            <p:cTn id="10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07" dur="26">
                                              <p:stCondLst>
                                                <p:cond delay="650"/>
                                              </p:stCondLst>
                                            </p:cTn>
                                            <p:tgtEl>
                                              <p:spTgt spid="16"/>
                                            </p:tgtEl>
                                          </p:cBhvr>
                                          <p:to x="100000" y="60000"/>
                                        </p:animScale>
                                        <p:animScale>
                                          <p:cBhvr>
                                            <p:cTn id="108" dur="166" decel="50000">
                                              <p:stCondLst>
                                                <p:cond delay="676"/>
                                              </p:stCondLst>
                                            </p:cTn>
                                            <p:tgtEl>
                                              <p:spTgt spid="16"/>
                                            </p:tgtEl>
                                          </p:cBhvr>
                                          <p:to x="100000" y="100000"/>
                                        </p:animScale>
                                        <p:animScale>
                                          <p:cBhvr>
                                            <p:cTn id="109" dur="26">
                                              <p:stCondLst>
                                                <p:cond delay="1312"/>
                                              </p:stCondLst>
                                            </p:cTn>
                                            <p:tgtEl>
                                              <p:spTgt spid="16"/>
                                            </p:tgtEl>
                                          </p:cBhvr>
                                          <p:to x="100000" y="80000"/>
                                        </p:animScale>
                                        <p:animScale>
                                          <p:cBhvr>
                                            <p:cTn id="110" dur="166" decel="50000">
                                              <p:stCondLst>
                                                <p:cond delay="1338"/>
                                              </p:stCondLst>
                                            </p:cTn>
                                            <p:tgtEl>
                                              <p:spTgt spid="16"/>
                                            </p:tgtEl>
                                          </p:cBhvr>
                                          <p:to x="100000" y="100000"/>
                                        </p:animScale>
                                        <p:animScale>
                                          <p:cBhvr>
                                            <p:cTn id="111" dur="26">
                                              <p:stCondLst>
                                                <p:cond delay="1642"/>
                                              </p:stCondLst>
                                            </p:cTn>
                                            <p:tgtEl>
                                              <p:spTgt spid="16"/>
                                            </p:tgtEl>
                                          </p:cBhvr>
                                          <p:to x="100000" y="90000"/>
                                        </p:animScale>
                                        <p:animScale>
                                          <p:cBhvr>
                                            <p:cTn id="112" dur="166" decel="50000">
                                              <p:stCondLst>
                                                <p:cond delay="1668"/>
                                              </p:stCondLst>
                                            </p:cTn>
                                            <p:tgtEl>
                                              <p:spTgt spid="16"/>
                                            </p:tgtEl>
                                          </p:cBhvr>
                                          <p:to x="100000" y="100000"/>
                                        </p:animScale>
                                        <p:animScale>
                                          <p:cBhvr>
                                            <p:cTn id="113" dur="26">
                                              <p:stCondLst>
                                                <p:cond delay="1808"/>
                                              </p:stCondLst>
                                            </p:cTn>
                                            <p:tgtEl>
                                              <p:spTgt spid="16"/>
                                            </p:tgtEl>
                                          </p:cBhvr>
                                          <p:to x="100000" y="95000"/>
                                        </p:animScale>
                                        <p:animScale>
                                          <p:cBhvr>
                                            <p:cTn id="114" dur="166" decel="50000">
                                              <p:stCondLst>
                                                <p:cond delay="1834"/>
                                              </p:stCondLst>
                                            </p:cTn>
                                            <p:tgtEl>
                                              <p:spTgt spid="16"/>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8"/>
                                            </p:tgtEl>
                                            <p:attrNameLst>
                                              <p:attrName>style.visibility</p:attrName>
                                            </p:attrNameLst>
                                          </p:cBhvr>
                                          <p:to>
                                            <p:strVal val="visible"/>
                                          </p:to>
                                        </p:set>
                                        <p:animEffect transition="in" filter="wipe(down)">
                                          <p:cBhvr>
                                            <p:cTn id="119" dur="580">
                                              <p:stCondLst>
                                                <p:cond delay="0"/>
                                              </p:stCondLst>
                                            </p:cTn>
                                            <p:tgtEl>
                                              <p:spTgt spid="8"/>
                                            </p:tgtEl>
                                          </p:cBhvr>
                                        </p:animEffect>
                                        <p:anim calcmode="lin" valueType="num">
                                          <p:cBhvr>
                                            <p:cTn id="1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25" dur="26">
                                              <p:stCondLst>
                                                <p:cond delay="650"/>
                                              </p:stCondLst>
                                            </p:cTn>
                                            <p:tgtEl>
                                              <p:spTgt spid="8"/>
                                            </p:tgtEl>
                                          </p:cBhvr>
                                          <p:to x="100000" y="60000"/>
                                        </p:animScale>
                                        <p:animScale>
                                          <p:cBhvr>
                                            <p:cTn id="126" dur="166" decel="50000">
                                              <p:stCondLst>
                                                <p:cond delay="676"/>
                                              </p:stCondLst>
                                            </p:cTn>
                                            <p:tgtEl>
                                              <p:spTgt spid="8"/>
                                            </p:tgtEl>
                                          </p:cBhvr>
                                          <p:to x="100000" y="100000"/>
                                        </p:animScale>
                                        <p:animScale>
                                          <p:cBhvr>
                                            <p:cTn id="127" dur="26">
                                              <p:stCondLst>
                                                <p:cond delay="1312"/>
                                              </p:stCondLst>
                                            </p:cTn>
                                            <p:tgtEl>
                                              <p:spTgt spid="8"/>
                                            </p:tgtEl>
                                          </p:cBhvr>
                                          <p:to x="100000" y="80000"/>
                                        </p:animScale>
                                        <p:animScale>
                                          <p:cBhvr>
                                            <p:cTn id="128" dur="166" decel="50000">
                                              <p:stCondLst>
                                                <p:cond delay="1338"/>
                                              </p:stCondLst>
                                            </p:cTn>
                                            <p:tgtEl>
                                              <p:spTgt spid="8"/>
                                            </p:tgtEl>
                                          </p:cBhvr>
                                          <p:to x="100000" y="100000"/>
                                        </p:animScale>
                                        <p:animScale>
                                          <p:cBhvr>
                                            <p:cTn id="129" dur="26">
                                              <p:stCondLst>
                                                <p:cond delay="1642"/>
                                              </p:stCondLst>
                                            </p:cTn>
                                            <p:tgtEl>
                                              <p:spTgt spid="8"/>
                                            </p:tgtEl>
                                          </p:cBhvr>
                                          <p:to x="100000" y="90000"/>
                                        </p:animScale>
                                        <p:animScale>
                                          <p:cBhvr>
                                            <p:cTn id="130" dur="166" decel="50000">
                                              <p:stCondLst>
                                                <p:cond delay="1668"/>
                                              </p:stCondLst>
                                            </p:cTn>
                                            <p:tgtEl>
                                              <p:spTgt spid="8"/>
                                            </p:tgtEl>
                                          </p:cBhvr>
                                          <p:to x="100000" y="100000"/>
                                        </p:animScale>
                                        <p:animScale>
                                          <p:cBhvr>
                                            <p:cTn id="131" dur="26">
                                              <p:stCondLst>
                                                <p:cond delay="1808"/>
                                              </p:stCondLst>
                                            </p:cTn>
                                            <p:tgtEl>
                                              <p:spTgt spid="8"/>
                                            </p:tgtEl>
                                          </p:cBhvr>
                                          <p:to x="100000" y="95000"/>
                                        </p:animScale>
                                        <p:animScale>
                                          <p:cBhvr>
                                            <p:cTn id="132" dur="166" decel="50000">
                                              <p:stCondLst>
                                                <p:cond delay="1834"/>
                                              </p:stCondLst>
                                            </p:cTn>
                                            <p:tgtEl>
                                              <p:spTgt spid="8"/>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12"/>
                                            </p:tgtEl>
                                            <p:attrNameLst>
                                              <p:attrName>style.visibility</p:attrName>
                                            </p:attrNameLst>
                                          </p:cBhvr>
                                          <p:to>
                                            <p:strVal val="visible"/>
                                          </p:to>
                                        </p:set>
                                        <p:animEffect transition="in" filter="wipe(down)">
                                          <p:cBhvr>
                                            <p:cTn id="135" dur="580">
                                              <p:stCondLst>
                                                <p:cond delay="0"/>
                                              </p:stCondLst>
                                            </p:cTn>
                                            <p:tgtEl>
                                              <p:spTgt spid="12"/>
                                            </p:tgtEl>
                                          </p:cBhvr>
                                        </p:animEffect>
                                        <p:anim calcmode="lin" valueType="num">
                                          <p:cBhvr>
                                            <p:cTn id="1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41" dur="26">
                                              <p:stCondLst>
                                                <p:cond delay="650"/>
                                              </p:stCondLst>
                                            </p:cTn>
                                            <p:tgtEl>
                                              <p:spTgt spid="12"/>
                                            </p:tgtEl>
                                          </p:cBhvr>
                                          <p:to x="100000" y="60000"/>
                                        </p:animScale>
                                        <p:animScale>
                                          <p:cBhvr>
                                            <p:cTn id="142" dur="166" decel="50000">
                                              <p:stCondLst>
                                                <p:cond delay="676"/>
                                              </p:stCondLst>
                                            </p:cTn>
                                            <p:tgtEl>
                                              <p:spTgt spid="12"/>
                                            </p:tgtEl>
                                          </p:cBhvr>
                                          <p:to x="100000" y="100000"/>
                                        </p:animScale>
                                        <p:animScale>
                                          <p:cBhvr>
                                            <p:cTn id="143" dur="26">
                                              <p:stCondLst>
                                                <p:cond delay="1312"/>
                                              </p:stCondLst>
                                            </p:cTn>
                                            <p:tgtEl>
                                              <p:spTgt spid="12"/>
                                            </p:tgtEl>
                                          </p:cBhvr>
                                          <p:to x="100000" y="80000"/>
                                        </p:animScale>
                                        <p:animScale>
                                          <p:cBhvr>
                                            <p:cTn id="144" dur="166" decel="50000">
                                              <p:stCondLst>
                                                <p:cond delay="1338"/>
                                              </p:stCondLst>
                                            </p:cTn>
                                            <p:tgtEl>
                                              <p:spTgt spid="12"/>
                                            </p:tgtEl>
                                          </p:cBhvr>
                                          <p:to x="100000" y="100000"/>
                                        </p:animScale>
                                        <p:animScale>
                                          <p:cBhvr>
                                            <p:cTn id="145" dur="26">
                                              <p:stCondLst>
                                                <p:cond delay="1642"/>
                                              </p:stCondLst>
                                            </p:cTn>
                                            <p:tgtEl>
                                              <p:spTgt spid="12"/>
                                            </p:tgtEl>
                                          </p:cBhvr>
                                          <p:to x="100000" y="90000"/>
                                        </p:animScale>
                                        <p:animScale>
                                          <p:cBhvr>
                                            <p:cTn id="146" dur="166" decel="50000">
                                              <p:stCondLst>
                                                <p:cond delay="1668"/>
                                              </p:stCondLst>
                                            </p:cTn>
                                            <p:tgtEl>
                                              <p:spTgt spid="12"/>
                                            </p:tgtEl>
                                          </p:cBhvr>
                                          <p:to x="100000" y="100000"/>
                                        </p:animScale>
                                        <p:animScale>
                                          <p:cBhvr>
                                            <p:cTn id="147" dur="26">
                                              <p:stCondLst>
                                                <p:cond delay="1808"/>
                                              </p:stCondLst>
                                            </p:cTn>
                                            <p:tgtEl>
                                              <p:spTgt spid="12"/>
                                            </p:tgtEl>
                                          </p:cBhvr>
                                          <p:to x="100000" y="95000"/>
                                        </p:animScale>
                                        <p:animScale>
                                          <p:cBhvr>
                                            <p:cTn id="148" dur="166" decel="50000">
                                              <p:stCondLst>
                                                <p:cond delay="1834"/>
                                              </p:stCondLst>
                                            </p:cTn>
                                            <p:tgtEl>
                                              <p:spTgt spid="12"/>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24"/>
                                            </p:tgtEl>
                                            <p:attrNameLst>
                                              <p:attrName>style.visibility</p:attrName>
                                            </p:attrNameLst>
                                          </p:cBhvr>
                                          <p:to>
                                            <p:strVal val="visible"/>
                                          </p:to>
                                        </p:set>
                                        <p:animEffect transition="in" filter="wipe(down)">
                                          <p:cBhvr>
                                            <p:cTn id="151" dur="580">
                                              <p:stCondLst>
                                                <p:cond delay="0"/>
                                              </p:stCondLst>
                                            </p:cTn>
                                            <p:tgtEl>
                                              <p:spTgt spid="24"/>
                                            </p:tgtEl>
                                          </p:cBhvr>
                                        </p:animEffect>
                                        <p:anim calcmode="lin" valueType="num">
                                          <p:cBhvr>
                                            <p:cTn id="152"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57" dur="26">
                                              <p:stCondLst>
                                                <p:cond delay="650"/>
                                              </p:stCondLst>
                                            </p:cTn>
                                            <p:tgtEl>
                                              <p:spTgt spid="24"/>
                                            </p:tgtEl>
                                          </p:cBhvr>
                                          <p:to x="100000" y="60000"/>
                                        </p:animScale>
                                        <p:animScale>
                                          <p:cBhvr>
                                            <p:cTn id="158" dur="166" decel="50000">
                                              <p:stCondLst>
                                                <p:cond delay="676"/>
                                              </p:stCondLst>
                                            </p:cTn>
                                            <p:tgtEl>
                                              <p:spTgt spid="24"/>
                                            </p:tgtEl>
                                          </p:cBhvr>
                                          <p:to x="100000" y="100000"/>
                                        </p:animScale>
                                        <p:animScale>
                                          <p:cBhvr>
                                            <p:cTn id="159" dur="26">
                                              <p:stCondLst>
                                                <p:cond delay="1312"/>
                                              </p:stCondLst>
                                            </p:cTn>
                                            <p:tgtEl>
                                              <p:spTgt spid="24"/>
                                            </p:tgtEl>
                                          </p:cBhvr>
                                          <p:to x="100000" y="80000"/>
                                        </p:animScale>
                                        <p:animScale>
                                          <p:cBhvr>
                                            <p:cTn id="160" dur="166" decel="50000">
                                              <p:stCondLst>
                                                <p:cond delay="1338"/>
                                              </p:stCondLst>
                                            </p:cTn>
                                            <p:tgtEl>
                                              <p:spTgt spid="24"/>
                                            </p:tgtEl>
                                          </p:cBhvr>
                                          <p:to x="100000" y="100000"/>
                                        </p:animScale>
                                        <p:animScale>
                                          <p:cBhvr>
                                            <p:cTn id="161" dur="26">
                                              <p:stCondLst>
                                                <p:cond delay="1642"/>
                                              </p:stCondLst>
                                            </p:cTn>
                                            <p:tgtEl>
                                              <p:spTgt spid="24"/>
                                            </p:tgtEl>
                                          </p:cBhvr>
                                          <p:to x="100000" y="90000"/>
                                        </p:animScale>
                                        <p:animScale>
                                          <p:cBhvr>
                                            <p:cTn id="162" dur="166" decel="50000">
                                              <p:stCondLst>
                                                <p:cond delay="1668"/>
                                              </p:stCondLst>
                                            </p:cTn>
                                            <p:tgtEl>
                                              <p:spTgt spid="24"/>
                                            </p:tgtEl>
                                          </p:cBhvr>
                                          <p:to x="100000" y="100000"/>
                                        </p:animScale>
                                        <p:animScale>
                                          <p:cBhvr>
                                            <p:cTn id="163" dur="26">
                                              <p:stCondLst>
                                                <p:cond delay="1808"/>
                                              </p:stCondLst>
                                            </p:cTn>
                                            <p:tgtEl>
                                              <p:spTgt spid="24"/>
                                            </p:tgtEl>
                                          </p:cBhvr>
                                          <p:to x="100000" y="95000"/>
                                        </p:animScale>
                                        <p:animScale>
                                          <p:cBhvr>
                                            <p:cTn id="164" dur="166" decel="50000">
                                              <p:stCondLst>
                                                <p:cond delay="1834"/>
                                              </p:stCondLst>
                                            </p:cTn>
                                            <p:tgtEl>
                                              <p:spTgt spid="24"/>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down)">
                                          <p:cBhvr>
                                            <p:cTn id="167" dur="580">
                                              <p:stCondLst>
                                                <p:cond delay="0"/>
                                              </p:stCondLst>
                                            </p:cTn>
                                            <p:tgtEl>
                                              <p:spTgt spid="23"/>
                                            </p:tgtEl>
                                          </p:cBhvr>
                                        </p:animEffect>
                                        <p:anim calcmode="lin" valueType="num">
                                          <p:cBhvr>
                                            <p:cTn id="16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3" dur="26">
                                              <p:stCondLst>
                                                <p:cond delay="650"/>
                                              </p:stCondLst>
                                            </p:cTn>
                                            <p:tgtEl>
                                              <p:spTgt spid="23"/>
                                            </p:tgtEl>
                                          </p:cBhvr>
                                          <p:to x="100000" y="60000"/>
                                        </p:animScale>
                                        <p:animScale>
                                          <p:cBhvr>
                                            <p:cTn id="174" dur="166" decel="50000">
                                              <p:stCondLst>
                                                <p:cond delay="676"/>
                                              </p:stCondLst>
                                            </p:cTn>
                                            <p:tgtEl>
                                              <p:spTgt spid="23"/>
                                            </p:tgtEl>
                                          </p:cBhvr>
                                          <p:to x="100000" y="100000"/>
                                        </p:animScale>
                                        <p:animScale>
                                          <p:cBhvr>
                                            <p:cTn id="175" dur="26">
                                              <p:stCondLst>
                                                <p:cond delay="1312"/>
                                              </p:stCondLst>
                                            </p:cTn>
                                            <p:tgtEl>
                                              <p:spTgt spid="23"/>
                                            </p:tgtEl>
                                          </p:cBhvr>
                                          <p:to x="100000" y="80000"/>
                                        </p:animScale>
                                        <p:animScale>
                                          <p:cBhvr>
                                            <p:cTn id="176" dur="166" decel="50000">
                                              <p:stCondLst>
                                                <p:cond delay="1338"/>
                                              </p:stCondLst>
                                            </p:cTn>
                                            <p:tgtEl>
                                              <p:spTgt spid="23"/>
                                            </p:tgtEl>
                                          </p:cBhvr>
                                          <p:to x="100000" y="100000"/>
                                        </p:animScale>
                                        <p:animScale>
                                          <p:cBhvr>
                                            <p:cTn id="177" dur="26">
                                              <p:stCondLst>
                                                <p:cond delay="1642"/>
                                              </p:stCondLst>
                                            </p:cTn>
                                            <p:tgtEl>
                                              <p:spTgt spid="23"/>
                                            </p:tgtEl>
                                          </p:cBhvr>
                                          <p:to x="100000" y="90000"/>
                                        </p:animScale>
                                        <p:animScale>
                                          <p:cBhvr>
                                            <p:cTn id="178" dur="166" decel="50000">
                                              <p:stCondLst>
                                                <p:cond delay="1668"/>
                                              </p:stCondLst>
                                            </p:cTn>
                                            <p:tgtEl>
                                              <p:spTgt spid="23"/>
                                            </p:tgtEl>
                                          </p:cBhvr>
                                          <p:to x="100000" y="100000"/>
                                        </p:animScale>
                                        <p:animScale>
                                          <p:cBhvr>
                                            <p:cTn id="179" dur="26">
                                              <p:stCondLst>
                                                <p:cond delay="1808"/>
                                              </p:stCondLst>
                                            </p:cTn>
                                            <p:tgtEl>
                                              <p:spTgt spid="23"/>
                                            </p:tgtEl>
                                          </p:cBhvr>
                                          <p:to x="100000" y="95000"/>
                                        </p:animScale>
                                        <p:animScale>
                                          <p:cBhvr>
                                            <p:cTn id="180" dur="166" decel="50000">
                                              <p:stCondLst>
                                                <p:cond delay="1834"/>
                                              </p:stCondLst>
                                            </p:cTn>
                                            <p:tgtEl>
                                              <p:spTgt spid="23"/>
                                            </p:tgtEl>
                                          </p:cBhvr>
                                          <p:to x="100000" y="100000"/>
                                        </p:animScale>
                                      </p:childTnLst>
                                    </p:cTn>
                                  </p:par>
                                  <p:par>
                                    <p:cTn id="181" presetID="26" presetClass="entr" presetSubtype="0" fill="hold" nodeType="withEffect">
                                      <p:stCondLst>
                                        <p:cond delay="0"/>
                                      </p:stCondLst>
                                      <p:childTnLst>
                                        <p:set>
                                          <p:cBhvr>
                                            <p:cTn id="182" dur="1" fill="hold">
                                              <p:stCondLst>
                                                <p:cond delay="0"/>
                                              </p:stCondLst>
                                            </p:cTn>
                                            <p:tgtEl>
                                              <p:spTgt spid="22"/>
                                            </p:tgtEl>
                                            <p:attrNameLst>
                                              <p:attrName>style.visibility</p:attrName>
                                            </p:attrNameLst>
                                          </p:cBhvr>
                                          <p:to>
                                            <p:strVal val="visible"/>
                                          </p:to>
                                        </p:set>
                                        <p:animEffect transition="in" filter="wipe(down)">
                                          <p:cBhvr>
                                            <p:cTn id="183" dur="580">
                                              <p:stCondLst>
                                                <p:cond delay="0"/>
                                              </p:stCondLst>
                                            </p:cTn>
                                            <p:tgtEl>
                                              <p:spTgt spid="22"/>
                                            </p:tgtEl>
                                          </p:cBhvr>
                                        </p:animEffect>
                                        <p:anim calcmode="lin" valueType="num">
                                          <p:cBhvr>
                                            <p:cTn id="18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89" dur="26">
                                              <p:stCondLst>
                                                <p:cond delay="650"/>
                                              </p:stCondLst>
                                            </p:cTn>
                                            <p:tgtEl>
                                              <p:spTgt spid="22"/>
                                            </p:tgtEl>
                                          </p:cBhvr>
                                          <p:to x="100000" y="60000"/>
                                        </p:animScale>
                                        <p:animScale>
                                          <p:cBhvr>
                                            <p:cTn id="190" dur="166" decel="50000">
                                              <p:stCondLst>
                                                <p:cond delay="676"/>
                                              </p:stCondLst>
                                            </p:cTn>
                                            <p:tgtEl>
                                              <p:spTgt spid="22"/>
                                            </p:tgtEl>
                                          </p:cBhvr>
                                          <p:to x="100000" y="100000"/>
                                        </p:animScale>
                                        <p:animScale>
                                          <p:cBhvr>
                                            <p:cTn id="191" dur="26">
                                              <p:stCondLst>
                                                <p:cond delay="1312"/>
                                              </p:stCondLst>
                                            </p:cTn>
                                            <p:tgtEl>
                                              <p:spTgt spid="22"/>
                                            </p:tgtEl>
                                          </p:cBhvr>
                                          <p:to x="100000" y="80000"/>
                                        </p:animScale>
                                        <p:animScale>
                                          <p:cBhvr>
                                            <p:cTn id="192" dur="166" decel="50000">
                                              <p:stCondLst>
                                                <p:cond delay="1338"/>
                                              </p:stCondLst>
                                            </p:cTn>
                                            <p:tgtEl>
                                              <p:spTgt spid="22"/>
                                            </p:tgtEl>
                                          </p:cBhvr>
                                          <p:to x="100000" y="100000"/>
                                        </p:animScale>
                                        <p:animScale>
                                          <p:cBhvr>
                                            <p:cTn id="193" dur="26">
                                              <p:stCondLst>
                                                <p:cond delay="1642"/>
                                              </p:stCondLst>
                                            </p:cTn>
                                            <p:tgtEl>
                                              <p:spTgt spid="22"/>
                                            </p:tgtEl>
                                          </p:cBhvr>
                                          <p:to x="100000" y="90000"/>
                                        </p:animScale>
                                        <p:animScale>
                                          <p:cBhvr>
                                            <p:cTn id="194" dur="166" decel="50000">
                                              <p:stCondLst>
                                                <p:cond delay="1668"/>
                                              </p:stCondLst>
                                            </p:cTn>
                                            <p:tgtEl>
                                              <p:spTgt spid="22"/>
                                            </p:tgtEl>
                                          </p:cBhvr>
                                          <p:to x="100000" y="100000"/>
                                        </p:animScale>
                                        <p:animScale>
                                          <p:cBhvr>
                                            <p:cTn id="195" dur="26">
                                              <p:stCondLst>
                                                <p:cond delay="1808"/>
                                              </p:stCondLst>
                                            </p:cTn>
                                            <p:tgtEl>
                                              <p:spTgt spid="22"/>
                                            </p:tgtEl>
                                          </p:cBhvr>
                                          <p:to x="100000" y="95000"/>
                                        </p:animScale>
                                        <p:animScale>
                                          <p:cBhvr>
                                            <p:cTn id="196" dur="166" decel="50000">
                                              <p:stCondLst>
                                                <p:cond delay="1834"/>
                                              </p:stCondLst>
                                            </p:cTn>
                                            <p:tgtEl>
                                              <p:spTgt spid="22"/>
                                            </p:tgtEl>
                                          </p:cBhvr>
                                          <p:to x="100000" y="100000"/>
                                        </p:animScale>
                                      </p:childTnLst>
                                    </p:cTn>
                                  </p:par>
                                  <p:par>
                                    <p:cTn id="197" presetID="26" presetClass="entr" presetSubtype="0" fill="hold" nodeType="withEffect">
                                      <p:stCondLst>
                                        <p:cond delay="0"/>
                                      </p:stCondLst>
                                      <p:childTnLst>
                                        <p:set>
                                          <p:cBhvr>
                                            <p:cTn id="198" dur="1" fill="hold">
                                              <p:stCondLst>
                                                <p:cond delay="0"/>
                                              </p:stCondLst>
                                            </p:cTn>
                                            <p:tgtEl>
                                              <p:spTgt spid="21"/>
                                            </p:tgtEl>
                                            <p:attrNameLst>
                                              <p:attrName>style.visibility</p:attrName>
                                            </p:attrNameLst>
                                          </p:cBhvr>
                                          <p:to>
                                            <p:strVal val="visible"/>
                                          </p:to>
                                        </p:set>
                                        <p:animEffect transition="in" filter="wipe(down)">
                                          <p:cBhvr>
                                            <p:cTn id="199" dur="580">
                                              <p:stCondLst>
                                                <p:cond delay="0"/>
                                              </p:stCondLst>
                                            </p:cTn>
                                            <p:tgtEl>
                                              <p:spTgt spid="21"/>
                                            </p:tgtEl>
                                          </p:cBhvr>
                                        </p:animEffect>
                                        <p:anim calcmode="lin" valueType="num">
                                          <p:cBhvr>
                                            <p:cTn id="200"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05" dur="26">
                                              <p:stCondLst>
                                                <p:cond delay="650"/>
                                              </p:stCondLst>
                                            </p:cTn>
                                            <p:tgtEl>
                                              <p:spTgt spid="21"/>
                                            </p:tgtEl>
                                          </p:cBhvr>
                                          <p:to x="100000" y="60000"/>
                                        </p:animScale>
                                        <p:animScale>
                                          <p:cBhvr>
                                            <p:cTn id="206" dur="166" decel="50000">
                                              <p:stCondLst>
                                                <p:cond delay="676"/>
                                              </p:stCondLst>
                                            </p:cTn>
                                            <p:tgtEl>
                                              <p:spTgt spid="21"/>
                                            </p:tgtEl>
                                          </p:cBhvr>
                                          <p:to x="100000" y="100000"/>
                                        </p:animScale>
                                        <p:animScale>
                                          <p:cBhvr>
                                            <p:cTn id="207" dur="26">
                                              <p:stCondLst>
                                                <p:cond delay="1312"/>
                                              </p:stCondLst>
                                            </p:cTn>
                                            <p:tgtEl>
                                              <p:spTgt spid="21"/>
                                            </p:tgtEl>
                                          </p:cBhvr>
                                          <p:to x="100000" y="80000"/>
                                        </p:animScale>
                                        <p:animScale>
                                          <p:cBhvr>
                                            <p:cTn id="208" dur="166" decel="50000">
                                              <p:stCondLst>
                                                <p:cond delay="1338"/>
                                              </p:stCondLst>
                                            </p:cTn>
                                            <p:tgtEl>
                                              <p:spTgt spid="21"/>
                                            </p:tgtEl>
                                          </p:cBhvr>
                                          <p:to x="100000" y="100000"/>
                                        </p:animScale>
                                        <p:animScale>
                                          <p:cBhvr>
                                            <p:cTn id="209" dur="26">
                                              <p:stCondLst>
                                                <p:cond delay="1642"/>
                                              </p:stCondLst>
                                            </p:cTn>
                                            <p:tgtEl>
                                              <p:spTgt spid="21"/>
                                            </p:tgtEl>
                                          </p:cBhvr>
                                          <p:to x="100000" y="90000"/>
                                        </p:animScale>
                                        <p:animScale>
                                          <p:cBhvr>
                                            <p:cTn id="210" dur="166" decel="50000">
                                              <p:stCondLst>
                                                <p:cond delay="1668"/>
                                              </p:stCondLst>
                                            </p:cTn>
                                            <p:tgtEl>
                                              <p:spTgt spid="21"/>
                                            </p:tgtEl>
                                          </p:cBhvr>
                                          <p:to x="100000" y="100000"/>
                                        </p:animScale>
                                        <p:animScale>
                                          <p:cBhvr>
                                            <p:cTn id="211" dur="26">
                                              <p:stCondLst>
                                                <p:cond delay="1808"/>
                                              </p:stCondLst>
                                            </p:cTn>
                                            <p:tgtEl>
                                              <p:spTgt spid="21"/>
                                            </p:tgtEl>
                                          </p:cBhvr>
                                          <p:to x="100000" y="95000"/>
                                        </p:animScale>
                                        <p:animScale>
                                          <p:cBhvr>
                                            <p:cTn id="212" dur="166" decel="50000">
                                              <p:stCondLst>
                                                <p:cond delay="1834"/>
                                              </p:stCondLst>
                                            </p:cTn>
                                            <p:tgtEl>
                                              <p:spTgt spid="21"/>
                                            </p:tgtEl>
                                          </p:cBhvr>
                                          <p:to x="100000" y="100000"/>
                                        </p:animScale>
                                      </p:childTnLst>
                                    </p:cTn>
                                  </p:par>
                                  <p:par>
                                    <p:cTn id="213" presetID="26" presetClass="entr" presetSubtype="0" fill="hold" nodeType="withEffect">
                                      <p:stCondLst>
                                        <p:cond delay="0"/>
                                      </p:stCondLst>
                                      <p:childTnLst>
                                        <p:set>
                                          <p:cBhvr>
                                            <p:cTn id="214" dur="1" fill="hold">
                                              <p:stCondLst>
                                                <p:cond delay="0"/>
                                              </p:stCondLst>
                                            </p:cTn>
                                            <p:tgtEl>
                                              <p:spTgt spid="20"/>
                                            </p:tgtEl>
                                            <p:attrNameLst>
                                              <p:attrName>style.visibility</p:attrName>
                                            </p:attrNameLst>
                                          </p:cBhvr>
                                          <p:to>
                                            <p:strVal val="visible"/>
                                          </p:to>
                                        </p:set>
                                        <p:animEffect transition="in" filter="wipe(down)">
                                          <p:cBhvr>
                                            <p:cTn id="215" dur="580">
                                              <p:stCondLst>
                                                <p:cond delay="0"/>
                                              </p:stCondLst>
                                            </p:cTn>
                                            <p:tgtEl>
                                              <p:spTgt spid="20"/>
                                            </p:tgtEl>
                                          </p:cBhvr>
                                        </p:animEffect>
                                        <p:anim calcmode="lin" valueType="num">
                                          <p:cBhvr>
                                            <p:cTn id="21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21" dur="26">
                                              <p:stCondLst>
                                                <p:cond delay="650"/>
                                              </p:stCondLst>
                                            </p:cTn>
                                            <p:tgtEl>
                                              <p:spTgt spid="20"/>
                                            </p:tgtEl>
                                          </p:cBhvr>
                                          <p:to x="100000" y="60000"/>
                                        </p:animScale>
                                        <p:animScale>
                                          <p:cBhvr>
                                            <p:cTn id="222" dur="166" decel="50000">
                                              <p:stCondLst>
                                                <p:cond delay="676"/>
                                              </p:stCondLst>
                                            </p:cTn>
                                            <p:tgtEl>
                                              <p:spTgt spid="20"/>
                                            </p:tgtEl>
                                          </p:cBhvr>
                                          <p:to x="100000" y="100000"/>
                                        </p:animScale>
                                        <p:animScale>
                                          <p:cBhvr>
                                            <p:cTn id="223" dur="26">
                                              <p:stCondLst>
                                                <p:cond delay="1312"/>
                                              </p:stCondLst>
                                            </p:cTn>
                                            <p:tgtEl>
                                              <p:spTgt spid="20"/>
                                            </p:tgtEl>
                                          </p:cBhvr>
                                          <p:to x="100000" y="80000"/>
                                        </p:animScale>
                                        <p:animScale>
                                          <p:cBhvr>
                                            <p:cTn id="224" dur="166" decel="50000">
                                              <p:stCondLst>
                                                <p:cond delay="1338"/>
                                              </p:stCondLst>
                                            </p:cTn>
                                            <p:tgtEl>
                                              <p:spTgt spid="20"/>
                                            </p:tgtEl>
                                          </p:cBhvr>
                                          <p:to x="100000" y="100000"/>
                                        </p:animScale>
                                        <p:animScale>
                                          <p:cBhvr>
                                            <p:cTn id="225" dur="26">
                                              <p:stCondLst>
                                                <p:cond delay="1642"/>
                                              </p:stCondLst>
                                            </p:cTn>
                                            <p:tgtEl>
                                              <p:spTgt spid="20"/>
                                            </p:tgtEl>
                                          </p:cBhvr>
                                          <p:to x="100000" y="90000"/>
                                        </p:animScale>
                                        <p:animScale>
                                          <p:cBhvr>
                                            <p:cTn id="226" dur="166" decel="50000">
                                              <p:stCondLst>
                                                <p:cond delay="1668"/>
                                              </p:stCondLst>
                                            </p:cTn>
                                            <p:tgtEl>
                                              <p:spTgt spid="20"/>
                                            </p:tgtEl>
                                          </p:cBhvr>
                                          <p:to x="100000" y="100000"/>
                                        </p:animScale>
                                        <p:animScale>
                                          <p:cBhvr>
                                            <p:cTn id="227" dur="26">
                                              <p:stCondLst>
                                                <p:cond delay="1808"/>
                                              </p:stCondLst>
                                            </p:cTn>
                                            <p:tgtEl>
                                              <p:spTgt spid="20"/>
                                            </p:tgtEl>
                                          </p:cBhvr>
                                          <p:to x="100000" y="95000"/>
                                        </p:animScale>
                                        <p:animScale>
                                          <p:cBhvr>
                                            <p:cTn id="228" dur="166" decel="50000">
                                              <p:stCondLst>
                                                <p:cond delay="1834"/>
                                              </p:stCondLst>
                                            </p:cTn>
                                            <p:tgtEl>
                                              <p:spTgt spid="20"/>
                                            </p:tgtEl>
                                          </p:cBhvr>
                                          <p:to x="100000" y="100000"/>
                                        </p:animScale>
                                      </p:childTnLst>
                                    </p:cTn>
                                  </p:par>
                                </p:childTnLst>
                              </p:cTn>
                            </p:par>
                          </p:childTnLst>
                        </p:cTn>
                      </p:par>
                      <p:par>
                        <p:cTn id="229" fill="hold">
                          <p:stCondLst>
                            <p:cond delay="indefinite"/>
                          </p:stCondLst>
                          <p:childTnLst>
                            <p:par>
                              <p:cTn id="230" fill="hold">
                                <p:stCondLst>
                                  <p:cond delay="0"/>
                                </p:stCondLst>
                                <p:childTnLst>
                                  <p:par>
                                    <p:cTn id="231" presetID="26" presetClass="entr" presetSubtype="0" fill="hold" nodeType="clickEffect">
                                      <p:stCondLst>
                                        <p:cond delay="0"/>
                                      </p:stCondLst>
                                      <p:childTnLst>
                                        <p:set>
                                          <p:cBhvr>
                                            <p:cTn id="232" dur="1" fill="hold">
                                              <p:stCondLst>
                                                <p:cond delay="0"/>
                                              </p:stCondLst>
                                            </p:cTn>
                                            <p:tgtEl>
                                              <p:spTgt spid="9"/>
                                            </p:tgtEl>
                                            <p:attrNameLst>
                                              <p:attrName>style.visibility</p:attrName>
                                            </p:attrNameLst>
                                          </p:cBhvr>
                                          <p:to>
                                            <p:strVal val="visible"/>
                                          </p:to>
                                        </p:set>
                                        <p:animEffect transition="in" filter="wipe(down)">
                                          <p:cBhvr>
                                            <p:cTn id="233" dur="580">
                                              <p:stCondLst>
                                                <p:cond delay="0"/>
                                              </p:stCondLst>
                                            </p:cTn>
                                            <p:tgtEl>
                                              <p:spTgt spid="9"/>
                                            </p:tgtEl>
                                          </p:cBhvr>
                                        </p:animEffect>
                                        <p:anim calcmode="lin" valueType="num">
                                          <p:cBhvr>
                                            <p:cTn id="23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3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3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9" dur="26">
                                              <p:stCondLst>
                                                <p:cond delay="650"/>
                                              </p:stCondLst>
                                            </p:cTn>
                                            <p:tgtEl>
                                              <p:spTgt spid="9"/>
                                            </p:tgtEl>
                                          </p:cBhvr>
                                          <p:to x="100000" y="60000"/>
                                        </p:animScale>
                                        <p:animScale>
                                          <p:cBhvr>
                                            <p:cTn id="240" dur="166" decel="50000">
                                              <p:stCondLst>
                                                <p:cond delay="676"/>
                                              </p:stCondLst>
                                            </p:cTn>
                                            <p:tgtEl>
                                              <p:spTgt spid="9"/>
                                            </p:tgtEl>
                                          </p:cBhvr>
                                          <p:to x="100000" y="100000"/>
                                        </p:animScale>
                                        <p:animScale>
                                          <p:cBhvr>
                                            <p:cTn id="241" dur="26">
                                              <p:stCondLst>
                                                <p:cond delay="1312"/>
                                              </p:stCondLst>
                                            </p:cTn>
                                            <p:tgtEl>
                                              <p:spTgt spid="9"/>
                                            </p:tgtEl>
                                          </p:cBhvr>
                                          <p:to x="100000" y="80000"/>
                                        </p:animScale>
                                        <p:animScale>
                                          <p:cBhvr>
                                            <p:cTn id="242" dur="166" decel="50000">
                                              <p:stCondLst>
                                                <p:cond delay="1338"/>
                                              </p:stCondLst>
                                            </p:cTn>
                                            <p:tgtEl>
                                              <p:spTgt spid="9"/>
                                            </p:tgtEl>
                                          </p:cBhvr>
                                          <p:to x="100000" y="100000"/>
                                        </p:animScale>
                                        <p:animScale>
                                          <p:cBhvr>
                                            <p:cTn id="243" dur="26">
                                              <p:stCondLst>
                                                <p:cond delay="1642"/>
                                              </p:stCondLst>
                                            </p:cTn>
                                            <p:tgtEl>
                                              <p:spTgt spid="9"/>
                                            </p:tgtEl>
                                          </p:cBhvr>
                                          <p:to x="100000" y="90000"/>
                                        </p:animScale>
                                        <p:animScale>
                                          <p:cBhvr>
                                            <p:cTn id="244" dur="166" decel="50000">
                                              <p:stCondLst>
                                                <p:cond delay="1668"/>
                                              </p:stCondLst>
                                            </p:cTn>
                                            <p:tgtEl>
                                              <p:spTgt spid="9"/>
                                            </p:tgtEl>
                                          </p:cBhvr>
                                          <p:to x="100000" y="100000"/>
                                        </p:animScale>
                                        <p:animScale>
                                          <p:cBhvr>
                                            <p:cTn id="245" dur="26">
                                              <p:stCondLst>
                                                <p:cond delay="1808"/>
                                              </p:stCondLst>
                                            </p:cTn>
                                            <p:tgtEl>
                                              <p:spTgt spid="9"/>
                                            </p:tgtEl>
                                          </p:cBhvr>
                                          <p:to x="100000" y="95000"/>
                                        </p:animScale>
                                        <p:animScale>
                                          <p:cBhvr>
                                            <p:cTn id="246" dur="166" decel="50000">
                                              <p:stCondLst>
                                                <p:cond delay="1834"/>
                                              </p:stCondLst>
                                            </p:cTn>
                                            <p:tgtEl>
                                              <p:spTgt spid="9"/>
                                            </p:tgtEl>
                                          </p:cBhvr>
                                          <p:to x="100000" y="100000"/>
                                        </p:animScale>
                                      </p:childTnLst>
                                    </p:cTn>
                                  </p:par>
                                  <p:par>
                                    <p:cTn id="247" presetID="26" presetClass="entr" presetSubtype="0" fill="hold" nodeType="withEffect">
                                      <p:stCondLst>
                                        <p:cond delay="0"/>
                                      </p:stCondLst>
                                      <p:childTnLst>
                                        <p:set>
                                          <p:cBhvr>
                                            <p:cTn id="248" dur="1" fill="hold">
                                              <p:stCondLst>
                                                <p:cond delay="0"/>
                                              </p:stCondLst>
                                            </p:cTn>
                                            <p:tgtEl>
                                              <p:spTgt spid="13"/>
                                            </p:tgtEl>
                                            <p:attrNameLst>
                                              <p:attrName>style.visibility</p:attrName>
                                            </p:attrNameLst>
                                          </p:cBhvr>
                                          <p:to>
                                            <p:strVal val="visible"/>
                                          </p:to>
                                        </p:set>
                                        <p:animEffect transition="in" filter="wipe(down)">
                                          <p:cBhvr>
                                            <p:cTn id="249" dur="580">
                                              <p:stCondLst>
                                                <p:cond delay="0"/>
                                              </p:stCondLst>
                                            </p:cTn>
                                            <p:tgtEl>
                                              <p:spTgt spid="13"/>
                                            </p:tgtEl>
                                          </p:cBhvr>
                                        </p:animEffect>
                                        <p:anim calcmode="lin" valueType="num">
                                          <p:cBhvr>
                                            <p:cTn id="25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5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5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55" dur="26">
                                              <p:stCondLst>
                                                <p:cond delay="650"/>
                                              </p:stCondLst>
                                            </p:cTn>
                                            <p:tgtEl>
                                              <p:spTgt spid="13"/>
                                            </p:tgtEl>
                                          </p:cBhvr>
                                          <p:to x="100000" y="60000"/>
                                        </p:animScale>
                                        <p:animScale>
                                          <p:cBhvr>
                                            <p:cTn id="256" dur="166" decel="50000">
                                              <p:stCondLst>
                                                <p:cond delay="676"/>
                                              </p:stCondLst>
                                            </p:cTn>
                                            <p:tgtEl>
                                              <p:spTgt spid="13"/>
                                            </p:tgtEl>
                                          </p:cBhvr>
                                          <p:to x="100000" y="100000"/>
                                        </p:animScale>
                                        <p:animScale>
                                          <p:cBhvr>
                                            <p:cTn id="257" dur="26">
                                              <p:stCondLst>
                                                <p:cond delay="1312"/>
                                              </p:stCondLst>
                                            </p:cTn>
                                            <p:tgtEl>
                                              <p:spTgt spid="13"/>
                                            </p:tgtEl>
                                          </p:cBhvr>
                                          <p:to x="100000" y="80000"/>
                                        </p:animScale>
                                        <p:animScale>
                                          <p:cBhvr>
                                            <p:cTn id="258" dur="166" decel="50000">
                                              <p:stCondLst>
                                                <p:cond delay="1338"/>
                                              </p:stCondLst>
                                            </p:cTn>
                                            <p:tgtEl>
                                              <p:spTgt spid="13"/>
                                            </p:tgtEl>
                                          </p:cBhvr>
                                          <p:to x="100000" y="100000"/>
                                        </p:animScale>
                                        <p:animScale>
                                          <p:cBhvr>
                                            <p:cTn id="259" dur="26">
                                              <p:stCondLst>
                                                <p:cond delay="1642"/>
                                              </p:stCondLst>
                                            </p:cTn>
                                            <p:tgtEl>
                                              <p:spTgt spid="13"/>
                                            </p:tgtEl>
                                          </p:cBhvr>
                                          <p:to x="100000" y="90000"/>
                                        </p:animScale>
                                        <p:animScale>
                                          <p:cBhvr>
                                            <p:cTn id="260" dur="166" decel="50000">
                                              <p:stCondLst>
                                                <p:cond delay="1668"/>
                                              </p:stCondLst>
                                            </p:cTn>
                                            <p:tgtEl>
                                              <p:spTgt spid="13"/>
                                            </p:tgtEl>
                                          </p:cBhvr>
                                          <p:to x="100000" y="100000"/>
                                        </p:animScale>
                                        <p:animScale>
                                          <p:cBhvr>
                                            <p:cTn id="261" dur="26">
                                              <p:stCondLst>
                                                <p:cond delay="1808"/>
                                              </p:stCondLst>
                                            </p:cTn>
                                            <p:tgtEl>
                                              <p:spTgt spid="13"/>
                                            </p:tgtEl>
                                          </p:cBhvr>
                                          <p:to x="100000" y="95000"/>
                                        </p:animScale>
                                        <p:animScale>
                                          <p:cBhvr>
                                            <p:cTn id="262" dur="166" decel="50000">
                                              <p:stCondLst>
                                                <p:cond delay="1834"/>
                                              </p:stCondLst>
                                            </p:cTn>
                                            <p:tgtEl>
                                              <p:spTgt spid="13"/>
                                            </p:tgtEl>
                                          </p:cBhvr>
                                          <p:to x="100000" y="100000"/>
                                        </p:animScale>
                                      </p:childTnLst>
                                    </p:cTn>
                                  </p:par>
                                  <p:par>
                                    <p:cTn id="263" presetID="26" presetClass="entr" presetSubtype="0" fill="hold" nodeType="withEffect">
                                      <p:stCondLst>
                                        <p:cond delay="0"/>
                                      </p:stCondLst>
                                      <p:childTnLst>
                                        <p:set>
                                          <p:cBhvr>
                                            <p:cTn id="264" dur="1" fill="hold">
                                              <p:stCondLst>
                                                <p:cond delay="0"/>
                                              </p:stCondLst>
                                            </p:cTn>
                                            <p:tgtEl>
                                              <p:spTgt spid="27"/>
                                            </p:tgtEl>
                                            <p:attrNameLst>
                                              <p:attrName>style.visibility</p:attrName>
                                            </p:attrNameLst>
                                          </p:cBhvr>
                                          <p:to>
                                            <p:strVal val="visible"/>
                                          </p:to>
                                        </p:set>
                                        <p:animEffect transition="in" filter="wipe(down)">
                                          <p:cBhvr>
                                            <p:cTn id="265" dur="580">
                                              <p:stCondLst>
                                                <p:cond delay="0"/>
                                              </p:stCondLst>
                                            </p:cTn>
                                            <p:tgtEl>
                                              <p:spTgt spid="27"/>
                                            </p:tgtEl>
                                          </p:cBhvr>
                                        </p:animEffect>
                                        <p:anim calcmode="lin" valueType="num">
                                          <p:cBhvr>
                                            <p:cTn id="266"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67"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68"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69"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70"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71" dur="26">
                                              <p:stCondLst>
                                                <p:cond delay="650"/>
                                              </p:stCondLst>
                                            </p:cTn>
                                            <p:tgtEl>
                                              <p:spTgt spid="27"/>
                                            </p:tgtEl>
                                          </p:cBhvr>
                                          <p:to x="100000" y="60000"/>
                                        </p:animScale>
                                        <p:animScale>
                                          <p:cBhvr>
                                            <p:cTn id="272" dur="166" decel="50000">
                                              <p:stCondLst>
                                                <p:cond delay="676"/>
                                              </p:stCondLst>
                                            </p:cTn>
                                            <p:tgtEl>
                                              <p:spTgt spid="27"/>
                                            </p:tgtEl>
                                          </p:cBhvr>
                                          <p:to x="100000" y="100000"/>
                                        </p:animScale>
                                        <p:animScale>
                                          <p:cBhvr>
                                            <p:cTn id="273" dur="26">
                                              <p:stCondLst>
                                                <p:cond delay="1312"/>
                                              </p:stCondLst>
                                            </p:cTn>
                                            <p:tgtEl>
                                              <p:spTgt spid="27"/>
                                            </p:tgtEl>
                                          </p:cBhvr>
                                          <p:to x="100000" y="80000"/>
                                        </p:animScale>
                                        <p:animScale>
                                          <p:cBhvr>
                                            <p:cTn id="274" dur="166" decel="50000">
                                              <p:stCondLst>
                                                <p:cond delay="1338"/>
                                              </p:stCondLst>
                                            </p:cTn>
                                            <p:tgtEl>
                                              <p:spTgt spid="27"/>
                                            </p:tgtEl>
                                          </p:cBhvr>
                                          <p:to x="100000" y="100000"/>
                                        </p:animScale>
                                        <p:animScale>
                                          <p:cBhvr>
                                            <p:cTn id="275" dur="26">
                                              <p:stCondLst>
                                                <p:cond delay="1642"/>
                                              </p:stCondLst>
                                            </p:cTn>
                                            <p:tgtEl>
                                              <p:spTgt spid="27"/>
                                            </p:tgtEl>
                                          </p:cBhvr>
                                          <p:to x="100000" y="90000"/>
                                        </p:animScale>
                                        <p:animScale>
                                          <p:cBhvr>
                                            <p:cTn id="276" dur="166" decel="50000">
                                              <p:stCondLst>
                                                <p:cond delay="1668"/>
                                              </p:stCondLst>
                                            </p:cTn>
                                            <p:tgtEl>
                                              <p:spTgt spid="27"/>
                                            </p:tgtEl>
                                          </p:cBhvr>
                                          <p:to x="100000" y="100000"/>
                                        </p:animScale>
                                        <p:animScale>
                                          <p:cBhvr>
                                            <p:cTn id="277" dur="26">
                                              <p:stCondLst>
                                                <p:cond delay="1808"/>
                                              </p:stCondLst>
                                            </p:cTn>
                                            <p:tgtEl>
                                              <p:spTgt spid="27"/>
                                            </p:tgtEl>
                                          </p:cBhvr>
                                          <p:to x="100000" y="95000"/>
                                        </p:animScale>
                                        <p:animScale>
                                          <p:cBhvr>
                                            <p:cTn id="278" dur="166" decel="50000">
                                              <p:stCondLst>
                                                <p:cond delay="1834"/>
                                              </p:stCondLst>
                                            </p:cTn>
                                            <p:tgtEl>
                                              <p:spTgt spid="27"/>
                                            </p:tgtEl>
                                          </p:cBhvr>
                                          <p:to x="100000" y="100000"/>
                                        </p:animScale>
                                      </p:childTnLst>
                                    </p:cTn>
                                  </p:par>
                                  <p:par>
                                    <p:cTn id="279" presetID="26" presetClass="entr" presetSubtype="0" fill="hold" nodeType="withEffect">
                                      <p:stCondLst>
                                        <p:cond delay="0"/>
                                      </p:stCondLst>
                                      <p:childTnLst>
                                        <p:set>
                                          <p:cBhvr>
                                            <p:cTn id="280" dur="1" fill="hold">
                                              <p:stCondLst>
                                                <p:cond delay="0"/>
                                              </p:stCondLst>
                                            </p:cTn>
                                            <p:tgtEl>
                                              <p:spTgt spid="26"/>
                                            </p:tgtEl>
                                            <p:attrNameLst>
                                              <p:attrName>style.visibility</p:attrName>
                                            </p:attrNameLst>
                                          </p:cBhvr>
                                          <p:to>
                                            <p:strVal val="visible"/>
                                          </p:to>
                                        </p:set>
                                        <p:animEffect transition="in" filter="wipe(down)">
                                          <p:cBhvr>
                                            <p:cTn id="281" dur="580">
                                              <p:stCondLst>
                                                <p:cond delay="0"/>
                                              </p:stCondLst>
                                            </p:cTn>
                                            <p:tgtEl>
                                              <p:spTgt spid="26"/>
                                            </p:tgtEl>
                                          </p:cBhvr>
                                        </p:animEffect>
                                        <p:anim calcmode="lin" valueType="num">
                                          <p:cBhvr>
                                            <p:cTn id="28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8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8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8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8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7" dur="26">
                                              <p:stCondLst>
                                                <p:cond delay="650"/>
                                              </p:stCondLst>
                                            </p:cTn>
                                            <p:tgtEl>
                                              <p:spTgt spid="26"/>
                                            </p:tgtEl>
                                          </p:cBhvr>
                                          <p:to x="100000" y="60000"/>
                                        </p:animScale>
                                        <p:animScale>
                                          <p:cBhvr>
                                            <p:cTn id="288" dur="166" decel="50000">
                                              <p:stCondLst>
                                                <p:cond delay="676"/>
                                              </p:stCondLst>
                                            </p:cTn>
                                            <p:tgtEl>
                                              <p:spTgt spid="26"/>
                                            </p:tgtEl>
                                          </p:cBhvr>
                                          <p:to x="100000" y="100000"/>
                                        </p:animScale>
                                        <p:animScale>
                                          <p:cBhvr>
                                            <p:cTn id="289" dur="26">
                                              <p:stCondLst>
                                                <p:cond delay="1312"/>
                                              </p:stCondLst>
                                            </p:cTn>
                                            <p:tgtEl>
                                              <p:spTgt spid="26"/>
                                            </p:tgtEl>
                                          </p:cBhvr>
                                          <p:to x="100000" y="80000"/>
                                        </p:animScale>
                                        <p:animScale>
                                          <p:cBhvr>
                                            <p:cTn id="290" dur="166" decel="50000">
                                              <p:stCondLst>
                                                <p:cond delay="1338"/>
                                              </p:stCondLst>
                                            </p:cTn>
                                            <p:tgtEl>
                                              <p:spTgt spid="26"/>
                                            </p:tgtEl>
                                          </p:cBhvr>
                                          <p:to x="100000" y="100000"/>
                                        </p:animScale>
                                        <p:animScale>
                                          <p:cBhvr>
                                            <p:cTn id="291" dur="26">
                                              <p:stCondLst>
                                                <p:cond delay="1642"/>
                                              </p:stCondLst>
                                            </p:cTn>
                                            <p:tgtEl>
                                              <p:spTgt spid="26"/>
                                            </p:tgtEl>
                                          </p:cBhvr>
                                          <p:to x="100000" y="90000"/>
                                        </p:animScale>
                                        <p:animScale>
                                          <p:cBhvr>
                                            <p:cTn id="292" dur="166" decel="50000">
                                              <p:stCondLst>
                                                <p:cond delay="1668"/>
                                              </p:stCondLst>
                                            </p:cTn>
                                            <p:tgtEl>
                                              <p:spTgt spid="26"/>
                                            </p:tgtEl>
                                          </p:cBhvr>
                                          <p:to x="100000" y="100000"/>
                                        </p:animScale>
                                        <p:animScale>
                                          <p:cBhvr>
                                            <p:cTn id="293" dur="26">
                                              <p:stCondLst>
                                                <p:cond delay="1808"/>
                                              </p:stCondLst>
                                            </p:cTn>
                                            <p:tgtEl>
                                              <p:spTgt spid="26"/>
                                            </p:tgtEl>
                                          </p:cBhvr>
                                          <p:to x="100000" y="95000"/>
                                        </p:animScale>
                                        <p:animScale>
                                          <p:cBhvr>
                                            <p:cTn id="294" dur="166" decel="50000">
                                              <p:stCondLst>
                                                <p:cond delay="1834"/>
                                              </p:stCondLst>
                                            </p:cTn>
                                            <p:tgtEl>
                                              <p:spTgt spid="26"/>
                                            </p:tgtEl>
                                          </p:cBhvr>
                                          <p:to x="100000" y="100000"/>
                                        </p:animScale>
                                      </p:childTnLst>
                                    </p:cTn>
                                  </p:par>
                                  <p:par>
                                    <p:cTn id="295" presetID="26" presetClass="entr" presetSubtype="0" fill="hold" nodeType="withEffect">
                                      <p:stCondLst>
                                        <p:cond delay="0"/>
                                      </p:stCondLst>
                                      <p:childTnLst>
                                        <p:set>
                                          <p:cBhvr>
                                            <p:cTn id="296" dur="1" fill="hold">
                                              <p:stCondLst>
                                                <p:cond delay="0"/>
                                              </p:stCondLst>
                                            </p:cTn>
                                            <p:tgtEl>
                                              <p:spTgt spid="25"/>
                                            </p:tgtEl>
                                            <p:attrNameLst>
                                              <p:attrName>style.visibility</p:attrName>
                                            </p:attrNameLst>
                                          </p:cBhvr>
                                          <p:to>
                                            <p:strVal val="visible"/>
                                          </p:to>
                                        </p:set>
                                        <p:animEffect transition="in" filter="wipe(down)">
                                          <p:cBhvr>
                                            <p:cTn id="297" dur="580">
                                              <p:stCondLst>
                                                <p:cond delay="0"/>
                                              </p:stCondLst>
                                            </p:cTn>
                                            <p:tgtEl>
                                              <p:spTgt spid="25"/>
                                            </p:tgtEl>
                                          </p:cBhvr>
                                        </p:animEffect>
                                        <p:anim calcmode="lin" valueType="num">
                                          <p:cBhvr>
                                            <p:cTn id="298"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99"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00"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01"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02"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03" dur="26">
                                              <p:stCondLst>
                                                <p:cond delay="650"/>
                                              </p:stCondLst>
                                            </p:cTn>
                                            <p:tgtEl>
                                              <p:spTgt spid="25"/>
                                            </p:tgtEl>
                                          </p:cBhvr>
                                          <p:to x="100000" y="60000"/>
                                        </p:animScale>
                                        <p:animScale>
                                          <p:cBhvr>
                                            <p:cTn id="304" dur="166" decel="50000">
                                              <p:stCondLst>
                                                <p:cond delay="676"/>
                                              </p:stCondLst>
                                            </p:cTn>
                                            <p:tgtEl>
                                              <p:spTgt spid="25"/>
                                            </p:tgtEl>
                                          </p:cBhvr>
                                          <p:to x="100000" y="100000"/>
                                        </p:animScale>
                                        <p:animScale>
                                          <p:cBhvr>
                                            <p:cTn id="305" dur="26">
                                              <p:stCondLst>
                                                <p:cond delay="1312"/>
                                              </p:stCondLst>
                                            </p:cTn>
                                            <p:tgtEl>
                                              <p:spTgt spid="25"/>
                                            </p:tgtEl>
                                          </p:cBhvr>
                                          <p:to x="100000" y="80000"/>
                                        </p:animScale>
                                        <p:animScale>
                                          <p:cBhvr>
                                            <p:cTn id="306" dur="166" decel="50000">
                                              <p:stCondLst>
                                                <p:cond delay="1338"/>
                                              </p:stCondLst>
                                            </p:cTn>
                                            <p:tgtEl>
                                              <p:spTgt spid="25"/>
                                            </p:tgtEl>
                                          </p:cBhvr>
                                          <p:to x="100000" y="100000"/>
                                        </p:animScale>
                                        <p:animScale>
                                          <p:cBhvr>
                                            <p:cTn id="307" dur="26">
                                              <p:stCondLst>
                                                <p:cond delay="1642"/>
                                              </p:stCondLst>
                                            </p:cTn>
                                            <p:tgtEl>
                                              <p:spTgt spid="25"/>
                                            </p:tgtEl>
                                          </p:cBhvr>
                                          <p:to x="100000" y="90000"/>
                                        </p:animScale>
                                        <p:animScale>
                                          <p:cBhvr>
                                            <p:cTn id="308" dur="166" decel="50000">
                                              <p:stCondLst>
                                                <p:cond delay="1668"/>
                                              </p:stCondLst>
                                            </p:cTn>
                                            <p:tgtEl>
                                              <p:spTgt spid="25"/>
                                            </p:tgtEl>
                                          </p:cBhvr>
                                          <p:to x="100000" y="100000"/>
                                        </p:animScale>
                                        <p:animScale>
                                          <p:cBhvr>
                                            <p:cTn id="309" dur="26">
                                              <p:stCondLst>
                                                <p:cond delay="1808"/>
                                              </p:stCondLst>
                                            </p:cTn>
                                            <p:tgtEl>
                                              <p:spTgt spid="25"/>
                                            </p:tgtEl>
                                          </p:cBhvr>
                                          <p:to x="100000" y="95000"/>
                                        </p:animScale>
                                        <p:animScale>
                                          <p:cBhvr>
                                            <p:cTn id="310" dur="166" decel="50000">
                                              <p:stCondLst>
                                                <p:cond delay="1834"/>
                                              </p:stCondLst>
                                            </p:cTn>
                                            <p:tgtEl>
                                              <p:spTgt spid="25"/>
                                            </p:tgtEl>
                                          </p:cBhvr>
                                          <p:to x="100000" y="100000"/>
                                        </p:animScale>
                                      </p:childTnLst>
                                    </p:cTn>
                                  </p:par>
                                </p:childTnLst>
                              </p:cTn>
                            </p:par>
                          </p:childTnLst>
                        </p:cTn>
                      </p:par>
                      <p:par>
                        <p:cTn id="311" fill="hold">
                          <p:stCondLst>
                            <p:cond delay="indefinite"/>
                          </p:stCondLst>
                          <p:childTnLst>
                            <p:par>
                              <p:cTn id="312" fill="hold">
                                <p:stCondLst>
                                  <p:cond delay="0"/>
                                </p:stCondLst>
                                <p:childTnLst>
                                  <p:par>
                                    <p:cTn id="313" presetID="26" presetClass="entr" presetSubtype="0" fill="hold" nodeType="clickEffect">
                                      <p:stCondLst>
                                        <p:cond delay="0"/>
                                      </p:stCondLst>
                                      <p:childTnLst>
                                        <p:set>
                                          <p:cBhvr>
                                            <p:cTn id="314" dur="1" fill="hold">
                                              <p:stCondLst>
                                                <p:cond delay="0"/>
                                              </p:stCondLst>
                                            </p:cTn>
                                            <p:tgtEl>
                                              <p:spTgt spid="14"/>
                                            </p:tgtEl>
                                            <p:attrNameLst>
                                              <p:attrName>style.visibility</p:attrName>
                                            </p:attrNameLst>
                                          </p:cBhvr>
                                          <p:to>
                                            <p:strVal val="visible"/>
                                          </p:to>
                                        </p:set>
                                        <p:animEffect transition="in" filter="wipe(down)">
                                          <p:cBhvr>
                                            <p:cTn id="315" dur="580">
                                              <p:stCondLst>
                                                <p:cond delay="0"/>
                                              </p:stCondLst>
                                            </p:cTn>
                                            <p:tgtEl>
                                              <p:spTgt spid="14"/>
                                            </p:tgtEl>
                                          </p:cBhvr>
                                        </p:animEffect>
                                        <p:anim calcmode="lin" valueType="num">
                                          <p:cBhvr>
                                            <p:cTn id="31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1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1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1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2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21" dur="26">
                                              <p:stCondLst>
                                                <p:cond delay="650"/>
                                              </p:stCondLst>
                                            </p:cTn>
                                            <p:tgtEl>
                                              <p:spTgt spid="14"/>
                                            </p:tgtEl>
                                          </p:cBhvr>
                                          <p:to x="100000" y="60000"/>
                                        </p:animScale>
                                        <p:animScale>
                                          <p:cBhvr>
                                            <p:cTn id="322" dur="166" decel="50000">
                                              <p:stCondLst>
                                                <p:cond delay="676"/>
                                              </p:stCondLst>
                                            </p:cTn>
                                            <p:tgtEl>
                                              <p:spTgt spid="14"/>
                                            </p:tgtEl>
                                          </p:cBhvr>
                                          <p:to x="100000" y="100000"/>
                                        </p:animScale>
                                        <p:animScale>
                                          <p:cBhvr>
                                            <p:cTn id="323" dur="26">
                                              <p:stCondLst>
                                                <p:cond delay="1312"/>
                                              </p:stCondLst>
                                            </p:cTn>
                                            <p:tgtEl>
                                              <p:spTgt spid="14"/>
                                            </p:tgtEl>
                                          </p:cBhvr>
                                          <p:to x="100000" y="80000"/>
                                        </p:animScale>
                                        <p:animScale>
                                          <p:cBhvr>
                                            <p:cTn id="324" dur="166" decel="50000">
                                              <p:stCondLst>
                                                <p:cond delay="1338"/>
                                              </p:stCondLst>
                                            </p:cTn>
                                            <p:tgtEl>
                                              <p:spTgt spid="14"/>
                                            </p:tgtEl>
                                          </p:cBhvr>
                                          <p:to x="100000" y="100000"/>
                                        </p:animScale>
                                        <p:animScale>
                                          <p:cBhvr>
                                            <p:cTn id="325" dur="26">
                                              <p:stCondLst>
                                                <p:cond delay="1642"/>
                                              </p:stCondLst>
                                            </p:cTn>
                                            <p:tgtEl>
                                              <p:spTgt spid="14"/>
                                            </p:tgtEl>
                                          </p:cBhvr>
                                          <p:to x="100000" y="90000"/>
                                        </p:animScale>
                                        <p:animScale>
                                          <p:cBhvr>
                                            <p:cTn id="326" dur="166" decel="50000">
                                              <p:stCondLst>
                                                <p:cond delay="1668"/>
                                              </p:stCondLst>
                                            </p:cTn>
                                            <p:tgtEl>
                                              <p:spTgt spid="14"/>
                                            </p:tgtEl>
                                          </p:cBhvr>
                                          <p:to x="100000" y="100000"/>
                                        </p:animScale>
                                        <p:animScale>
                                          <p:cBhvr>
                                            <p:cTn id="327" dur="26">
                                              <p:stCondLst>
                                                <p:cond delay="1808"/>
                                              </p:stCondLst>
                                            </p:cTn>
                                            <p:tgtEl>
                                              <p:spTgt spid="14"/>
                                            </p:tgtEl>
                                          </p:cBhvr>
                                          <p:to x="100000" y="95000"/>
                                        </p:animScale>
                                        <p:animScale>
                                          <p:cBhvr>
                                            <p:cTn id="328" dur="166" decel="50000">
                                              <p:stCondLst>
                                                <p:cond delay="1834"/>
                                              </p:stCondLst>
                                            </p:cTn>
                                            <p:tgtEl>
                                              <p:spTgt spid="14"/>
                                            </p:tgtEl>
                                          </p:cBhvr>
                                          <p:to x="100000" y="100000"/>
                                        </p:animScale>
                                      </p:childTnLst>
                                    </p:cTn>
                                  </p:par>
                                  <p:par>
                                    <p:cTn id="329" presetID="26" presetClass="entr" presetSubtype="0" fill="hold" nodeType="withEffect">
                                      <p:stCondLst>
                                        <p:cond delay="0"/>
                                      </p:stCondLst>
                                      <p:childTnLst>
                                        <p:set>
                                          <p:cBhvr>
                                            <p:cTn id="330" dur="1" fill="hold">
                                              <p:stCondLst>
                                                <p:cond delay="0"/>
                                              </p:stCondLst>
                                            </p:cTn>
                                            <p:tgtEl>
                                              <p:spTgt spid="10"/>
                                            </p:tgtEl>
                                            <p:attrNameLst>
                                              <p:attrName>style.visibility</p:attrName>
                                            </p:attrNameLst>
                                          </p:cBhvr>
                                          <p:to>
                                            <p:strVal val="visible"/>
                                          </p:to>
                                        </p:set>
                                        <p:animEffect transition="in" filter="wipe(down)">
                                          <p:cBhvr>
                                            <p:cTn id="331" dur="580">
                                              <p:stCondLst>
                                                <p:cond delay="0"/>
                                              </p:stCondLst>
                                            </p:cTn>
                                            <p:tgtEl>
                                              <p:spTgt spid="10"/>
                                            </p:tgtEl>
                                          </p:cBhvr>
                                        </p:animEffect>
                                        <p:anim calcmode="lin" valueType="num">
                                          <p:cBhvr>
                                            <p:cTn id="3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37" dur="26">
                                              <p:stCondLst>
                                                <p:cond delay="650"/>
                                              </p:stCondLst>
                                            </p:cTn>
                                            <p:tgtEl>
                                              <p:spTgt spid="10"/>
                                            </p:tgtEl>
                                          </p:cBhvr>
                                          <p:to x="100000" y="60000"/>
                                        </p:animScale>
                                        <p:animScale>
                                          <p:cBhvr>
                                            <p:cTn id="338" dur="166" decel="50000">
                                              <p:stCondLst>
                                                <p:cond delay="676"/>
                                              </p:stCondLst>
                                            </p:cTn>
                                            <p:tgtEl>
                                              <p:spTgt spid="10"/>
                                            </p:tgtEl>
                                          </p:cBhvr>
                                          <p:to x="100000" y="100000"/>
                                        </p:animScale>
                                        <p:animScale>
                                          <p:cBhvr>
                                            <p:cTn id="339" dur="26">
                                              <p:stCondLst>
                                                <p:cond delay="1312"/>
                                              </p:stCondLst>
                                            </p:cTn>
                                            <p:tgtEl>
                                              <p:spTgt spid="10"/>
                                            </p:tgtEl>
                                          </p:cBhvr>
                                          <p:to x="100000" y="80000"/>
                                        </p:animScale>
                                        <p:animScale>
                                          <p:cBhvr>
                                            <p:cTn id="340" dur="166" decel="50000">
                                              <p:stCondLst>
                                                <p:cond delay="1338"/>
                                              </p:stCondLst>
                                            </p:cTn>
                                            <p:tgtEl>
                                              <p:spTgt spid="10"/>
                                            </p:tgtEl>
                                          </p:cBhvr>
                                          <p:to x="100000" y="100000"/>
                                        </p:animScale>
                                        <p:animScale>
                                          <p:cBhvr>
                                            <p:cTn id="341" dur="26">
                                              <p:stCondLst>
                                                <p:cond delay="1642"/>
                                              </p:stCondLst>
                                            </p:cTn>
                                            <p:tgtEl>
                                              <p:spTgt spid="10"/>
                                            </p:tgtEl>
                                          </p:cBhvr>
                                          <p:to x="100000" y="90000"/>
                                        </p:animScale>
                                        <p:animScale>
                                          <p:cBhvr>
                                            <p:cTn id="342" dur="166" decel="50000">
                                              <p:stCondLst>
                                                <p:cond delay="1668"/>
                                              </p:stCondLst>
                                            </p:cTn>
                                            <p:tgtEl>
                                              <p:spTgt spid="10"/>
                                            </p:tgtEl>
                                          </p:cBhvr>
                                          <p:to x="100000" y="100000"/>
                                        </p:animScale>
                                        <p:animScale>
                                          <p:cBhvr>
                                            <p:cTn id="343" dur="26">
                                              <p:stCondLst>
                                                <p:cond delay="1808"/>
                                              </p:stCondLst>
                                            </p:cTn>
                                            <p:tgtEl>
                                              <p:spTgt spid="10"/>
                                            </p:tgtEl>
                                          </p:cBhvr>
                                          <p:to x="100000" y="95000"/>
                                        </p:animScale>
                                        <p:animScale>
                                          <p:cBhvr>
                                            <p:cTn id="344" dur="166" decel="50000">
                                              <p:stCondLst>
                                                <p:cond delay="1834"/>
                                              </p:stCondLst>
                                            </p:cTn>
                                            <p:tgtEl>
                                              <p:spTgt spid="10"/>
                                            </p:tgtEl>
                                          </p:cBhvr>
                                          <p:to x="100000" y="100000"/>
                                        </p:animScale>
                                      </p:childTnLst>
                                    </p:cTn>
                                  </p:par>
                                  <p:par>
                                    <p:cTn id="345" presetID="26" presetClass="entr" presetSubtype="0" fill="hold" nodeType="withEffect">
                                      <p:stCondLst>
                                        <p:cond delay="0"/>
                                      </p:stCondLst>
                                      <p:childTnLst>
                                        <p:set>
                                          <p:cBhvr>
                                            <p:cTn id="346" dur="1" fill="hold">
                                              <p:stCondLst>
                                                <p:cond delay="0"/>
                                              </p:stCondLst>
                                            </p:cTn>
                                            <p:tgtEl>
                                              <p:spTgt spid="29"/>
                                            </p:tgtEl>
                                            <p:attrNameLst>
                                              <p:attrName>style.visibility</p:attrName>
                                            </p:attrNameLst>
                                          </p:cBhvr>
                                          <p:to>
                                            <p:strVal val="visible"/>
                                          </p:to>
                                        </p:set>
                                        <p:animEffect transition="in" filter="wipe(down)">
                                          <p:cBhvr>
                                            <p:cTn id="347" dur="580">
                                              <p:stCondLst>
                                                <p:cond delay="0"/>
                                              </p:stCondLst>
                                            </p:cTn>
                                            <p:tgtEl>
                                              <p:spTgt spid="29"/>
                                            </p:tgtEl>
                                          </p:cBhvr>
                                        </p:animEffect>
                                        <p:anim calcmode="lin" valueType="num">
                                          <p:cBhvr>
                                            <p:cTn id="348"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349"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50"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351"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352"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353" dur="26">
                                              <p:stCondLst>
                                                <p:cond delay="650"/>
                                              </p:stCondLst>
                                            </p:cTn>
                                            <p:tgtEl>
                                              <p:spTgt spid="29"/>
                                            </p:tgtEl>
                                          </p:cBhvr>
                                          <p:to x="100000" y="60000"/>
                                        </p:animScale>
                                        <p:animScale>
                                          <p:cBhvr>
                                            <p:cTn id="354" dur="166" decel="50000">
                                              <p:stCondLst>
                                                <p:cond delay="676"/>
                                              </p:stCondLst>
                                            </p:cTn>
                                            <p:tgtEl>
                                              <p:spTgt spid="29"/>
                                            </p:tgtEl>
                                          </p:cBhvr>
                                          <p:to x="100000" y="100000"/>
                                        </p:animScale>
                                        <p:animScale>
                                          <p:cBhvr>
                                            <p:cTn id="355" dur="26">
                                              <p:stCondLst>
                                                <p:cond delay="1312"/>
                                              </p:stCondLst>
                                            </p:cTn>
                                            <p:tgtEl>
                                              <p:spTgt spid="29"/>
                                            </p:tgtEl>
                                          </p:cBhvr>
                                          <p:to x="100000" y="80000"/>
                                        </p:animScale>
                                        <p:animScale>
                                          <p:cBhvr>
                                            <p:cTn id="356" dur="166" decel="50000">
                                              <p:stCondLst>
                                                <p:cond delay="1338"/>
                                              </p:stCondLst>
                                            </p:cTn>
                                            <p:tgtEl>
                                              <p:spTgt spid="29"/>
                                            </p:tgtEl>
                                          </p:cBhvr>
                                          <p:to x="100000" y="100000"/>
                                        </p:animScale>
                                        <p:animScale>
                                          <p:cBhvr>
                                            <p:cTn id="357" dur="26">
                                              <p:stCondLst>
                                                <p:cond delay="1642"/>
                                              </p:stCondLst>
                                            </p:cTn>
                                            <p:tgtEl>
                                              <p:spTgt spid="29"/>
                                            </p:tgtEl>
                                          </p:cBhvr>
                                          <p:to x="100000" y="90000"/>
                                        </p:animScale>
                                        <p:animScale>
                                          <p:cBhvr>
                                            <p:cTn id="358" dur="166" decel="50000">
                                              <p:stCondLst>
                                                <p:cond delay="1668"/>
                                              </p:stCondLst>
                                            </p:cTn>
                                            <p:tgtEl>
                                              <p:spTgt spid="29"/>
                                            </p:tgtEl>
                                          </p:cBhvr>
                                          <p:to x="100000" y="100000"/>
                                        </p:animScale>
                                        <p:animScale>
                                          <p:cBhvr>
                                            <p:cTn id="359" dur="26">
                                              <p:stCondLst>
                                                <p:cond delay="1808"/>
                                              </p:stCondLst>
                                            </p:cTn>
                                            <p:tgtEl>
                                              <p:spTgt spid="29"/>
                                            </p:tgtEl>
                                          </p:cBhvr>
                                          <p:to x="100000" y="95000"/>
                                        </p:animScale>
                                        <p:animScale>
                                          <p:cBhvr>
                                            <p:cTn id="360" dur="166" decel="50000">
                                              <p:stCondLst>
                                                <p:cond delay="1834"/>
                                              </p:stCondLst>
                                            </p:cTn>
                                            <p:tgtEl>
                                              <p:spTgt spid="29"/>
                                            </p:tgtEl>
                                          </p:cBhvr>
                                          <p:to x="100000" y="100000"/>
                                        </p:animScale>
                                      </p:childTnLst>
                                    </p:cTn>
                                  </p:par>
                                  <p:par>
                                    <p:cTn id="361" presetID="26" presetClass="entr" presetSubtype="0" fill="hold" nodeType="withEffect">
                                      <p:stCondLst>
                                        <p:cond delay="0"/>
                                      </p:stCondLst>
                                      <p:childTnLst>
                                        <p:set>
                                          <p:cBhvr>
                                            <p:cTn id="362" dur="1" fill="hold">
                                              <p:stCondLst>
                                                <p:cond delay="0"/>
                                              </p:stCondLst>
                                            </p:cTn>
                                            <p:tgtEl>
                                              <p:spTgt spid="28"/>
                                            </p:tgtEl>
                                            <p:attrNameLst>
                                              <p:attrName>style.visibility</p:attrName>
                                            </p:attrNameLst>
                                          </p:cBhvr>
                                          <p:to>
                                            <p:strVal val="visible"/>
                                          </p:to>
                                        </p:set>
                                        <p:animEffect transition="in" filter="wipe(down)">
                                          <p:cBhvr>
                                            <p:cTn id="363" dur="580">
                                              <p:stCondLst>
                                                <p:cond delay="0"/>
                                              </p:stCondLst>
                                            </p:cTn>
                                            <p:tgtEl>
                                              <p:spTgt spid="28"/>
                                            </p:tgtEl>
                                          </p:cBhvr>
                                        </p:animEffect>
                                        <p:anim calcmode="lin" valueType="num">
                                          <p:cBhvr>
                                            <p:cTn id="364"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65"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66"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367"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368"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369" dur="26">
                                              <p:stCondLst>
                                                <p:cond delay="650"/>
                                              </p:stCondLst>
                                            </p:cTn>
                                            <p:tgtEl>
                                              <p:spTgt spid="28"/>
                                            </p:tgtEl>
                                          </p:cBhvr>
                                          <p:to x="100000" y="60000"/>
                                        </p:animScale>
                                        <p:animScale>
                                          <p:cBhvr>
                                            <p:cTn id="370" dur="166" decel="50000">
                                              <p:stCondLst>
                                                <p:cond delay="676"/>
                                              </p:stCondLst>
                                            </p:cTn>
                                            <p:tgtEl>
                                              <p:spTgt spid="28"/>
                                            </p:tgtEl>
                                          </p:cBhvr>
                                          <p:to x="100000" y="100000"/>
                                        </p:animScale>
                                        <p:animScale>
                                          <p:cBhvr>
                                            <p:cTn id="371" dur="26">
                                              <p:stCondLst>
                                                <p:cond delay="1312"/>
                                              </p:stCondLst>
                                            </p:cTn>
                                            <p:tgtEl>
                                              <p:spTgt spid="28"/>
                                            </p:tgtEl>
                                          </p:cBhvr>
                                          <p:to x="100000" y="80000"/>
                                        </p:animScale>
                                        <p:animScale>
                                          <p:cBhvr>
                                            <p:cTn id="372" dur="166" decel="50000">
                                              <p:stCondLst>
                                                <p:cond delay="1338"/>
                                              </p:stCondLst>
                                            </p:cTn>
                                            <p:tgtEl>
                                              <p:spTgt spid="28"/>
                                            </p:tgtEl>
                                          </p:cBhvr>
                                          <p:to x="100000" y="100000"/>
                                        </p:animScale>
                                        <p:animScale>
                                          <p:cBhvr>
                                            <p:cTn id="373" dur="26">
                                              <p:stCondLst>
                                                <p:cond delay="1642"/>
                                              </p:stCondLst>
                                            </p:cTn>
                                            <p:tgtEl>
                                              <p:spTgt spid="28"/>
                                            </p:tgtEl>
                                          </p:cBhvr>
                                          <p:to x="100000" y="90000"/>
                                        </p:animScale>
                                        <p:animScale>
                                          <p:cBhvr>
                                            <p:cTn id="374" dur="166" decel="50000">
                                              <p:stCondLst>
                                                <p:cond delay="1668"/>
                                              </p:stCondLst>
                                            </p:cTn>
                                            <p:tgtEl>
                                              <p:spTgt spid="28"/>
                                            </p:tgtEl>
                                          </p:cBhvr>
                                          <p:to x="100000" y="100000"/>
                                        </p:animScale>
                                        <p:animScale>
                                          <p:cBhvr>
                                            <p:cTn id="375" dur="26">
                                              <p:stCondLst>
                                                <p:cond delay="1808"/>
                                              </p:stCondLst>
                                            </p:cTn>
                                            <p:tgtEl>
                                              <p:spTgt spid="28"/>
                                            </p:tgtEl>
                                          </p:cBhvr>
                                          <p:to x="100000" y="95000"/>
                                        </p:animScale>
                                        <p:animScale>
                                          <p:cBhvr>
                                            <p:cTn id="376" dur="166" decel="50000">
                                              <p:stCondLst>
                                                <p:cond delay="1834"/>
                                              </p:stCondLst>
                                            </p:cTn>
                                            <p:tgtEl>
                                              <p:spTgt spid="28"/>
                                            </p:tgtEl>
                                          </p:cBhvr>
                                          <p:to x="100000" y="100000"/>
                                        </p:animScale>
                                      </p:childTnLst>
                                    </p:cTn>
                                  </p:par>
                                </p:childTnLst>
                              </p:cTn>
                            </p:par>
                          </p:childTnLst>
                        </p:cTn>
                      </p:par>
                      <p:par>
                        <p:cTn id="377" fill="hold">
                          <p:stCondLst>
                            <p:cond delay="indefinite"/>
                          </p:stCondLst>
                          <p:childTnLst>
                            <p:par>
                              <p:cTn id="378" fill="hold">
                                <p:stCondLst>
                                  <p:cond delay="0"/>
                                </p:stCondLst>
                                <p:childTnLst>
                                  <p:par>
                                    <p:cTn id="379" presetID="26" presetClass="entr" presetSubtype="0" fill="hold" nodeType="clickEffect">
                                      <p:stCondLst>
                                        <p:cond delay="0"/>
                                      </p:stCondLst>
                                      <p:childTnLst>
                                        <p:set>
                                          <p:cBhvr>
                                            <p:cTn id="380" dur="1" fill="hold">
                                              <p:stCondLst>
                                                <p:cond delay="0"/>
                                              </p:stCondLst>
                                            </p:cTn>
                                            <p:tgtEl>
                                              <p:spTgt spid="15"/>
                                            </p:tgtEl>
                                            <p:attrNameLst>
                                              <p:attrName>style.visibility</p:attrName>
                                            </p:attrNameLst>
                                          </p:cBhvr>
                                          <p:to>
                                            <p:strVal val="visible"/>
                                          </p:to>
                                        </p:set>
                                        <p:animEffect transition="in" filter="wipe(down)">
                                          <p:cBhvr>
                                            <p:cTn id="381" dur="580">
                                              <p:stCondLst>
                                                <p:cond delay="0"/>
                                              </p:stCondLst>
                                            </p:cTn>
                                            <p:tgtEl>
                                              <p:spTgt spid="15"/>
                                            </p:tgtEl>
                                          </p:cBhvr>
                                        </p:animEffect>
                                        <p:anim calcmode="lin" valueType="num">
                                          <p:cBhvr>
                                            <p:cTn id="38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8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8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8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8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87" dur="26">
                                              <p:stCondLst>
                                                <p:cond delay="650"/>
                                              </p:stCondLst>
                                            </p:cTn>
                                            <p:tgtEl>
                                              <p:spTgt spid="15"/>
                                            </p:tgtEl>
                                          </p:cBhvr>
                                          <p:to x="100000" y="60000"/>
                                        </p:animScale>
                                        <p:animScale>
                                          <p:cBhvr>
                                            <p:cTn id="388" dur="166" decel="50000">
                                              <p:stCondLst>
                                                <p:cond delay="676"/>
                                              </p:stCondLst>
                                            </p:cTn>
                                            <p:tgtEl>
                                              <p:spTgt spid="15"/>
                                            </p:tgtEl>
                                          </p:cBhvr>
                                          <p:to x="100000" y="100000"/>
                                        </p:animScale>
                                        <p:animScale>
                                          <p:cBhvr>
                                            <p:cTn id="389" dur="26">
                                              <p:stCondLst>
                                                <p:cond delay="1312"/>
                                              </p:stCondLst>
                                            </p:cTn>
                                            <p:tgtEl>
                                              <p:spTgt spid="15"/>
                                            </p:tgtEl>
                                          </p:cBhvr>
                                          <p:to x="100000" y="80000"/>
                                        </p:animScale>
                                        <p:animScale>
                                          <p:cBhvr>
                                            <p:cTn id="390" dur="166" decel="50000">
                                              <p:stCondLst>
                                                <p:cond delay="1338"/>
                                              </p:stCondLst>
                                            </p:cTn>
                                            <p:tgtEl>
                                              <p:spTgt spid="15"/>
                                            </p:tgtEl>
                                          </p:cBhvr>
                                          <p:to x="100000" y="100000"/>
                                        </p:animScale>
                                        <p:animScale>
                                          <p:cBhvr>
                                            <p:cTn id="391" dur="26">
                                              <p:stCondLst>
                                                <p:cond delay="1642"/>
                                              </p:stCondLst>
                                            </p:cTn>
                                            <p:tgtEl>
                                              <p:spTgt spid="15"/>
                                            </p:tgtEl>
                                          </p:cBhvr>
                                          <p:to x="100000" y="90000"/>
                                        </p:animScale>
                                        <p:animScale>
                                          <p:cBhvr>
                                            <p:cTn id="392" dur="166" decel="50000">
                                              <p:stCondLst>
                                                <p:cond delay="1668"/>
                                              </p:stCondLst>
                                            </p:cTn>
                                            <p:tgtEl>
                                              <p:spTgt spid="15"/>
                                            </p:tgtEl>
                                          </p:cBhvr>
                                          <p:to x="100000" y="100000"/>
                                        </p:animScale>
                                        <p:animScale>
                                          <p:cBhvr>
                                            <p:cTn id="393" dur="26">
                                              <p:stCondLst>
                                                <p:cond delay="1808"/>
                                              </p:stCondLst>
                                            </p:cTn>
                                            <p:tgtEl>
                                              <p:spTgt spid="15"/>
                                            </p:tgtEl>
                                          </p:cBhvr>
                                          <p:to x="100000" y="95000"/>
                                        </p:animScale>
                                        <p:animScale>
                                          <p:cBhvr>
                                            <p:cTn id="394" dur="166" decel="50000">
                                              <p:stCondLst>
                                                <p:cond delay="1834"/>
                                              </p:stCondLst>
                                            </p:cTn>
                                            <p:tgtEl>
                                              <p:spTgt spid="15"/>
                                            </p:tgtEl>
                                          </p:cBhvr>
                                          <p:to x="100000" y="100000"/>
                                        </p:animScale>
                                      </p:childTnLst>
                                    </p:cTn>
                                  </p:par>
                                  <p:par>
                                    <p:cTn id="395" presetID="26" presetClass="entr" presetSubtype="0" fill="hold" nodeType="withEffect">
                                      <p:stCondLst>
                                        <p:cond delay="0"/>
                                      </p:stCondLst>
                                      <p:childTnLst>
                                        <p:set>
                                          <p:cBhvr>
                                            <p:cTn id="396" dur="1" fill="hold">
                                              <p:stCondLst>
                                                <p:cond delay="0"/>
                                              </p:stCondLst>
                                            </p:cTn>
                                            <p:tgtEl>
                                              <p:spTgt spid="4"/>
                                            </p:tgtEl>
                                            <p:attrNameLst>
                                              <p:attrName>style.visibility</p:attrName>
                                            </p:attrNameLst>
                                          </p:cBhvr>
                                          <p:to>
                                            <p:strVal val="visible"/>
                                          </p:to>
                                        </p:set>
                                        <p:animEffect transition="in" filter="wipe(down)">
                                          <p:cBhvr>
                                            <p:cTn id="397" dur="580">
                                              <p:stCondLst>
                                                <p:cond delay="0"/>
                                              </p:stCondLst>
                                            </p:cTn>
                                            <p:tgtEl>
                                              <p:spTgt spid="4"/>
                                            </p:tgtEl>
                                          </p:cBhvr>
                                        </p:animEffect>
                                        <p:anim calcmode="lin" valueType="num">
                                          <p:cBhvr>
                                            <p:cTn id="39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0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03" dur="26">
                                              <p:stCondLst>
                                                <p:cond delay="650"/>
                                              </p:stCondLst>
                                            </p:cTn>
                                            <p:tgtEl>
                                              <p:spTgt spid="4"/>
                                            </p:tgtEl>
                                          </p:cBhvr>
                                          <p:to x="100000" y="60000"/>
                                        </p:animScale>
                                        <p:animScale>
                                          <p:cBhvr>
                                            <p:cTn id="404" dur="166" decel="50000">
                                              <p:stCondLst>
                                                <p:cond delay="676"/>
                                              </p:stCondLst>
                                            </p:cTn>
                                            <p:tgtEl>
                                              <p:spTgt spid="4"/>
                                            </p:tgtEl>
                                          </p:cBhvr>
                                          <p:to x="100000" y="100000"/>
                                        </p:animScale>
                                        <p:animScale>
                                          <p:cBhvr>
                                            <p:cTn id="405" dur="26">
                                              <p:stCondLst>
                                                <p:cond delay="1312"/>
                                              </p:stCondLst>
                                            </p:cTn>
                                            <p:tgtEl>
                                              <p:spTgt spid="4"/>
                                            </p:tgtEl>
                                          </p:cBhvr>
                                          <p:to x="100000" y="80000"/>
                                        </p:animScale>
                                        <p:animScale>
                                          <p:cBhvr>
                                            <p:cTn id="406" dur="166" decel="50000">
                                              <p:stCondLst>
                                                <p:cond delay="1338"/>
                                              </p:stCondLst>
                                            </p:cTn>
                                            <p:tgtEl>
                                              <p:spTgt spid="4"/>
                                            </p:tgtEl>
                                          </p:cBhvr>
                                          <p:to x="100000" y="100000"/>
                                        </p:animScale>
                                        <p:animScale>
                                          <p:cBhvr>
                                            <p:cTn id="407" dur="26">
                                              <p:stCondLst>
                                                <p:cond delay="1642"/>
                                              </p:stCondLst>
                                            </p:cTn>
                                            <p:tgtEl>
                                              <p:spTgt spid="4"/>
                                            </p:tgtEl>
                                          </p:cBhvr>
                                          <p:to x="100000" y="90000"/>
                                        </p:animScale>
                                        <p:animScale>
                                          <p:cBhvr>
                                            <p:cTn id="408" dur="166" decel="50000">
                                              <p:stCondLst>
                                                <p:cond delay="1668"/>
                                              </p:stCondLst>
                                            </p:cTn>
                                            <p:tgtEl>
                                              <p:spTgt spid="4"/>
                                            </p:tgtEl>
                                          </p:cBhvr>
                                          <p:to x="100000" y="100000"/>
                                        </p:animScale>
                                        <p:animScale>
                                          <p:cBhvr>
                                            <p:cTn id="409" dur="26">
                                              <p:stCondLst>
                                                <p:cond delay="1808"/>
                                              </p:stCondLst>
                                            </p:cTn>
                                            <p:tgtEl>
                                              <p:spTgt spid="4"/>
                                            </p:tgtEl>
                                          </p:cBhvr>
                                          <p:to x="100000" y="95000"/>
                                        </p:animScale>
                                        <p:animScale>
                                          <p:cBhvr>
                                            <p:cTn id="410" dur="166" decel="50000">
                                              <p:stCondLst>
                                                <p:cond delay="1834"/>
                                              </p:stCondLst>
                                            </p:cTn>
                                            <p:tgtEl>
                                              <p:spTgt spid="4"/>
                                            </p:tgtEl>
                                          </p:cBhvr>
                                          <p:to x="100000" y="100000"/>
                                        </p:animScale>
                                      </p:childTnLst>
                                    </p:cTn>
                                  </p:par>
                                  <p:par>
                                    <p:cTn id="411" presetID="26" presetClass="entr" presetSubtype="0" fill="hold" nodeType="withEffect">
                                      <p:stCondLst>
                                        <p:cond delay="0"/>
                                      </p:stCondLst>
                                      <p:childTnLst>
                                        <p:set>
                                          <p:cBhvr>
                                            <p:cTn id="412" dur="1" fill="hold">
                                              <p:stCondLst>
                                                <p:cond delay="0"/>
                                              </p:stCondLst>
                                            </p:cTn>
                                            <p:tgtEl>
                                              <p:spTgt spid="30"/>
                                            </p:tgtEl>
                                            <p:attrNameLst>
                                              <p:attrName>style.visibility</p:attrName>
                                            </p:attrNameLst>
                                          </p:cBhvr>
                                          <p:to>
                                            <p:strVal val="visible"/>
                                          </p:to>
                                        </p:set>
                                        <p:animEffect transition="in" filter="wipe(down)">
                                          <p:cBhvr>
                                            <p:cTn id="413" dur="580">
                                              <p:stCondLst>
                                                <p:cond delay="0"/>
                                              </p:stCondLst>
                                            </p:cTn>
                                            <p:tgtEl>
                                              <p:spTgt spid="30"/>
                                            </p:tgtEl>
                                          </p:cBhvr>
                                        </p:animEffect>
                                        <p:anim calcmode="lin" valueType="num">
                                          <p:cBhvr>
                                            <p:cTn id="41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1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1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41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41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419" dur="26">
                                              <p:stCondLst>
                                                <p:cond delay="650"/>
                                              </p:stCondLst>
                                            </p:cTn>
                                            <p:tgtEl>
                                              <p:spTgt spid="30"/>
                                            </p:tgtEl>
                                          </p:cBhvr>
                                          <p:to x="100000" y="60000"/>
                                        </p:animScale>
                                        <p:animScale>
                                          <p:cBhvr>
                                            <p:cTn id="420" dur="166" decel="50000">
                                              <p:stCondLst>
                                                <p:cond delay="676"/>
                                              </p:stCondLst>
                                            </p:cTn>
                                            <p:tgtEl>
                                              <p:spTgt spid="30"/>
                                            </p:tgtEl>
                                          </p:cBhvr>
                                          <p:to x="100000" y="100000"/>
                                        </p:animScale>
                                        <p:animScale>
                                          <p:cBhvr>
                                            <p:cTn id="421" dur="26">
                                              <p:stCondLst>
                                                <p:cond delay="1312"/>
                                              </p:stCondLst>
                                            </p:cTn>
                                            <p:tgtEl>
                                              <p:spTgt spid="30"/>
                                            </p:tgtEl>
                                          </p:cBhvr>
                                          <p:to x="100000" y="80000"/>
                                        </p:animScale>
                                        <p:animScale>
                                          <p:cBhvr>
                                            <p:cTn id="422" dur="166" decel="50000">
                                              <p:stCondLst>
                                                <p:cond delay="1338"/>
                                              </p:stCondLst>
                                            </p:cTn>
                                            <p:tgtEl>
                                              <p:spTgt spid="30"/>
                                            </p:tgtEl>
                                          </p:cBhvr>
                                          <p:to x="100000" y="100000"/>
                                        </p:animScale>
                                        <p:animScale>
                                          <p:cBhvr>
                                            <p:cTn id="423" dur="26">
                                              <p:stCondLst>
                                                <p:cond delay="1642"/>
                                              </p:stCondLst>
                                            </p:cTn>
                                            <p:tgtEl>
                                              <p:spTgt spid="30"/>
                                            </p:tgtEl>
                                          </p:cBhvr>
                                          <p:to x="100000" y="90000"/>
                                        </p:animScale>
                                        <p:animScale>
                                          <p:cBhvr>
                                            <p:cTn id="424" dur="166" decel="50000">
                                              <p:stCondLst>
                                                <p:cond delay="1668"/>
                                              </p:stCondLst>
                                            </p:cTn>
                                            <p:tgtEl>
                                              <p:spTgt spid="30"/>
                                            </p:tgtEl>
                                          </p:cBhvr>
                                          <p:to x="100000" y="100000"/>
                                        </p:animScale>
                                        <p:animScale>
                                          <p:cBhvr>
                                            <p:cTn id="425" dur="26">
                                              <p:stCondLst>
                                                <p:cond delay="1808"/>
                                              </p:stCondLst>
                                            </p:cTn>
                                            <p:tgtEl>
                                              <p:spTgt spid="30"/>
                                            </p:tgtEl>
                                          </p:cBhvr>
                                          <p:to x="100000" y="95000"/>
                                        </p:animScale>
                                        <p:animScale>
                                          <p:cBhvr>
                                            <p:cTn id="426" dur="166" decel="50000">
                                              <p:stCondLst>
                                                <p:cond delay="1834"/>
                                              </p:stCondLst>
                                            </p:cTn>
                                            <p:tgtEl>
                                              <p:spTgt spid="30"/>
                                            </p:tgtEl>
                                          </p:cBhvr>
                                          <p:to x="100000" y="100000"/>
                                        </p:animScale>
                                      </p:childTnLst>
                                    </p:cTn>
                                  </p:par>
                                  <p:par>
                                    <p:cTn id="427" presetID="13" presetClass="path" presetSubtype="0" repeatCount="indefinite" accel="50000" decel="50000" fill="hold" nodeType="withEffect">
                                      <p:stCondLst>
                                        <p:cond delay="2000"/>
                                      </p:stCondLst>
                                      <p:childTnLst>
                                        <p:animMotion origin="layout" path="M -0.55807 -0.0875 L -0.48984 0.08079 L -0.62591 0.08079 L -0.55807 -0.0875 Z " pathEditMode="relative" rAng="0" ptsTypes="AAAA">
                                          <p:cBhvr>
                                            <p:cTn id="428" dur="3000" fill="hold"/>
                                            <p:tgtEl>
                                              <p:spTgt spid="31"/>
                                            </p:tgtEl>
                                            <p:attrNameLst>
                                              <p:attrName>ppt_x</p:attrName>
                                              <p:attrName>ppt_y</p:attrName>
                                            </p:attrNameLst>
                                          </p:cBhvr>
                                          <p:rCtr x="13" y="8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43857"/>
          <a:stretch/>
        </p:blipFill>
        <p:spPr>
          <a:xfrm rot="540333">
            <a:off x="7031270" y="794051"/>
            <a:ext cx="4204285" cy="303949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217" y="858246"/>
            <a:ext cx="4211493" cy="28039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0406">
            <a:off x="3977141" y="3352245"/>
            <a:ext cx="4438650" cy="23526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Rectangle 8"/>
          <p:cNvSpPr/>
          <p:nvPr/>
        </p:nvSpPr>
        <p:spPr>
          <a:xfrm>
            <a:off x="8555510" y="4143861"/>
            <a:ext cx="3368230" cy="769441"/>
          </a:xfrm>
          <a:prstGeom prst="rect">
            <a:avLst/>
          </a:prstGeom>
        </p:spPr>
        <p:txBody>
          <a:bodyPr wrap="none">
            <a:spAutoFit/>
          </a:bodyPr>
          <a:lstStyle/>
          <a:p>
            <a:pPr marL="228600" algn="r" rtl="1" eaLnBrk="1" fontAlgn="auto" hangingPunct="1">
              <a:spcBef>
                <a:spcPts val="0"/>
              </a:spcBef>
              <a:spcAft>
                <a:spcPts val="0"/>
              </a:spcAft>
              <a:defRPr/>
            </a:pPr>
            <a:r>
              <a:rPr lang="fa-IR" sz="4400" dirty="0">
                <a:ln>
                  <a:solidFill>
                    <a:sysClr val="windowText" lastClr="000000"/>
                  </a:solidFill>
                </a:ln>
                <a:solidFill>
                  <a:srgbClr val="00B050"/>
                </a:solidFill>
                <a:latin typeface="Traditional Arabic" panose="02020603050405020304" pitchFamily="18" charset="-78"/>
                <a:ea typeface="Times New Roman" panose="02020603050405020304" pitchFamily="18" charset="0"/>
                <a:cs typeface="B Titr" panose="00000700000000000000" pitchFamily="2" charset="-78"/>
              </a:rPr>
              <a:t>جراحی زیبایی</a:t>
            </a:r>
            <a:endParaRPr lang="en-US" sz="4000" dirty="0">
              <a:ln>
                <a:solidFill>
                  <a:sysClr val="windowText" lastClr="000000"/>
                </a:solidFill>
              </a:ln>
              <a:solidFill>
                <a:srgbClr val="00B05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10" name="Rectangle 9"/>
          <p:cNvSpPr/>
          <p:nvPr/>
        </p:nvSpPr>
        <p:spPr>
          <a:xfrm>
            <a:off x="266568" y="4143860"/>
            <a:ext cx="3387466" cy="769441"/>
          </a:xfrm>
          <a:prstGeom prst="rect">
            <a:avLst/>
          </a:prstGeom>
        </p:spPr>
        <p:txBody>
          <a:bodyPr wrap="none">
            <a:spAutoFit/>
          </a:bodyPr>
          <a:lstStyle/>
          <a:p>
            <a:pPr marL="228600" algn="r" rtl="1" eaLnBrk="1" fontAlgn="auto" hangingPunct="1">
              <a:spcBef>
                <a:spcPts val="0"/>
              </a:spcBef>
              <a:spcAft>
                <a:spcPts val="0"/>
              </a:spcAft>
              <a:defRPr/>
            </a:pPr>
            <a:r>
              <a:rPr lang="fa-IR" sz="4400" dirty="0">
                <a:ln>
                  <a:solidFill>
                    <a:sysClr val="windowText" lastClr="000000"/>
                  </a:solidFill>
                </a:ln>
                <a:solidFill>
                  <a:srgbClr val="FF0000"/>
                </a:solidFill>
                <a:latin typeface="Traditional Arabic" panose="02020603050405020304" pitchFamily="18" charset="-78"/>
                <a:ea typeface="Times New Roman" panose="02020603050405020304" pitchFamily="18" charset="0"/>
                <a:cs typeface="B Titr" panose="00000700000000000000" pitchFamily="2" charset="-78"/>
              </a:rPr>
              <a:t>کرم حلــزون</a:t>
            </a:r>
            <a:endParaRPr lang="en-US" sz="4000" dirty="0">
              <a:ln>
                <a:solidFill>
                  <a:sysClr val="windowText" lastClr="000000"/>
                </a:solidFill>
              </a:ln>
              <a:solidFill>
                <a:srgbClr val="FF00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11" name="Rectangle 10"/>
          <p:cNvSpPr/>
          <p:nvPr/>
        </p:nvSpPr>
        <p:spPr>
          <a:xfrm>
            <a:off x="4598575" y="5756221"/>
            <a:ext cx="2842445" cy="769441"/>
          </a:xfrm>
          <a:prstGeom prst="rect">
            <a:avLst/>
          </a:prstGeom>
        </p:spPr>
        <p:txBody>
          <a:bodyPr wrap="none">
            <a:spAutoFit/>
          </a:bodyPr>
          <a:lstStyle/>
          <a:p>
            <a:pPr marL="228600" algn="r" rtl="1" eaLnBrk="1" fontAlgn="auto" hangingPunct="1">
              <a:spcBef>
                <a:spcPts val="0"/>
              </a:spcBef>
              <a:spcAft>
                <a:spcPts val="0"/>
              </a:spcAft>
              <a:defRPr/>
            </a:pPr>
            <a:r>
              <a:rPr lang="fa-IR" sz="4400" dirty="0">
                <a:ln>
                  <a:solidFill>
                    <a:sysClr val="windowText" lastClr="000000"/>
                  </a:solidFill>
                </a:ln>
                <a:solidFill>
                  <a:srgbClr val="FFFF00"/>
                </a:solidFill>
                <a:latin typeface="Traditional Arabic" panose="02020603050405020304" pitchFamily="18" charset="-78"/>
                <a:ea typeface="Times New Roman" panose="02020603050405020304" pitchFamily="18" charset="0"/>
                <a:cs typeface="B Titr" panose="00000700000000000000" pitchFamily="2" charset="-78"/>
              </a:rPr>
              <a:t>بدنســازی</a:t>
            </a:r>
            <a:endParaRPr lang="en-US" sz="4000" dirty="0">
              <a:ln>
                <a:solidFill>
                  <a:sysClr val="windowText" lastClr="000000"/>
                </a:solidFill>
              </a:ln>
              <a:solidFill>
                <a:srgbClr val="FFFF00"/>
              </a:solidFill>
              <a:latin typeface="Times New Roman" panose="02020603050405020304" pitchFamily="18" charset="0"/>
              <a:ea typeface="Times New Roman" panose="02020603050405020304" pitchFamily="18" charset="0"/>
              <a:cs typeface="B Titr" panose="00000700000000000000" pitchFamily="2" charset="-78"/>
            </a:endParaRPr>
          </a:p>
        </p:txBody>
      </p:sp>
      <p:sp>
        <p:nvSpPr>
          <p:cNvPr id="15" name="Rounded Rectangle 14"/>
          <p:cNvSpPr/>
          <p:nvPr/>
        </p:nvSpPr>
        <p:spPr>
          <a:xfrm rot="816480">
            <a:off x="3083738" y="2244775"/>
            <a:ext cx="5915795" cy="1991608"/>
          </a:xfrm>
          <a:prstGeom prst="roundRect">
            <a:avLst/>
          </a:prstGeom>
          <a:solidFill>
            <a:srgbClr val="FF0000">
              <a:alpha val="68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ounded Rectangle 15"/>
          <p:cNvSpPr/>
          <p:nvPr/>
        </p:nvSpPr>
        <p:spPr>
          <a:xfrm>
            <a:off x="2683262" y="2141559"/>
            <a:ext cx="6611581" cy="1787377"/>
          </a:xfrm>
          <a:prstGeom prst="roundRect">
            <a:avLst/>
          </a:prstGeom>
          <a:solidFill>
            <a:schemeClr val="accent3">
              <a:lumMod val="20000"/>
              <a:lumOff val="80000"/>
              <a:alpha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p:cNvSpPr/>
          <p:nvPr/>
        </p:nvSpPr>
        <p:spPr>
          <a:xfrm>
            <a:off x="2610337" y="2498361"/>
            <a:ext cx="6533044" cy="1015663"/>
          </a:xfrm>
          <a:prstGeom prst="rect">
            <a:avLst/>
          </a:prstGeom>
        </p:spPr>
        <p:txBody>
          <a:bodyPr wrap="square">
            <a:spAutoFit/>
          </a:bodyPr>
          <a:lstStyle/>
          <a:p>
            <a:pPr algn="r" rtl="1" eaLnBrk="1" fontAlgn="auto" hangingPunct="1">
              <a:spcBef>
                <a:spcPts val="0"/>
              </a:spcBef>
              <a:spcAft>
                <a:spcPts val="0"/>
              </a:spcAft>
              <a:defRPr/>
            </a:pPr>
            <a:r>
              <a:rPr lang="fa-IR" sz="6000" dirty="0">
                <a:ln w="38100">
                  <a:solidFill>
                    <a:schemeClr val="tx1"/>
                  </a:solidFill>
                </a:ln>
                <a:solidFill>
                  <a:srgbClr val="0070C0"/>
                </a:solidFill>
                <a:effectLst>
                  <a:glow rad="139700">
                    <a:schemeClr val="bg1"/>
                  </a:glow>
                </a:effectLst>
                <a:latin typeface="+mn-lt"/>
                <a:cs typeface="B Titr" pitchFamily="2" charset="-78"/>
              </a:rPr>
              <a:t> نیــازهای ساختـگی</a:t>
            </a:r>
            <a:endParaRPr lang="en-US" sz="6000" dirty="0">
              <a:ln w="38100">
                <a:solidFill>
                  <a:schemeClr val="tx1"/>
                </a:solidFill>
              </a:ln>
              <a:solidFill>
                <a:srgbClr val="0070C0"/>
              </a:solidFill>
              <a:effectLst>
                <a:glow rad="139700">
                  <a:schemeClr val="bg1"/>
                </a:glow>
              </a:effectLst>
              <a:latin typeface="+mn-lt"/>
              <a:cs typeface="B Titr" pitchFamily="2" charset="-78"/>
            </a:endParaRPr>
          </a:p>
        </p:txBody>
      </p:sp>
      <p:sp>
        <p:nvSpPr>
          <p:cNvPr id="2" name="Rounded Rectangle 4">
            <a:extLst>
              <a:ext uri="{FF2B5EF4-FFF2-40B4-BE49-F238E27FC236}">
                <a16:creationId xmlns:a16="http://schemas.microsoft.com/office/drawing/2014/main" id="{39F0E427-4218-0DDE-BF82-A781798B4F25}"/>
              </a:ext>
            </a:extLst>
          </p:cNvPr>
          <p:cNvSpPr/>
          <p:nvPr/>
        </p:nvSpPr>
        <p:spPr>
          <a:xfrm>
            <a:off x="4437318" y="115981"/>
            <a:ext cx="3317363" cy="854946"/>
          </a:xfrm>
          <a:prstGeom prst="roundRect">
            <a:avLst/>
          </a:prstGeom>
          <a:solidFill>
            <a:srgbClr val="00CCFF">
              <a:alpha val="38000"/>
            </a:srgbClr>
          </a:solidFill>
          <a:ln>
            <a:solidFill>
              <a:schemeClr val="bg1">
                <a:lumMod val="50000"/>
              </a:schemeClr>
            </a:solidFill>
          </a:ln>
          <a:effectLst>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fa-IR" sz="3600" dirty="0">
                <a:solidFill>
                  <a:srgbClr val="FF0000"/>
                </a:solidFill>
                <a:cs typeface="B Titr" panose="00000700000000000000" pitchFamily="2" charset="-78"/>
              </a:rPr>
              <a:t>5. </a:t>
            </a:r>
            <a:r>
              <a:rPr lang="fa-IR" sz="3600" dirty="0">
                <a:ln>
                  <a:solidFill>
                    <a:schemeClr val="bg1">
                      <a:lumMod val="50000"/>
                    </a:schemeClr>
                  </a:solidFill>
                </a:ln>
                <a:solidFill>
                  <a:srgbClr val="FF0000"/>
                </a:solidFill>
                <a:cs typeface="B Titr" panose="00000700000000000000" pitchFamily="2" charset="-78"/>
              </a:rPr>
              <a:t>مدیریت نیـاز</a:t>
            </a:r>
            <a:endParaRPr lang="en-US" sz="3600" dirty="0">
              <a:ln>
                <a:solidFill>
                  <a:schemeClr val="bg1">
                    <a:lumMod val="50000"/>
                  </a:schemeClr>
                </a:solidFill>
              </a:ln>
              <a:solidFill>
                <a:srgbClr val="FF0000"/>
              </a:solidFill>
              <a:cs typeface="B Titr" panose="00000700000000000000" pitchFamily="2" charset="-78"/>
            </a:endParaRPr>
          </a:p>
        </p:txBody>
      </p:sp>
    </p:spTree>
    <p:extLst>
      <p:ext uri="{BB962C8B-B14F-4D97-AF65-F5344CB8AC3E}">
        <p14:creationId xmlns:p14="http://schemas.microsoft.com/office/powerpoint/2010/main" val="127082341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accel="40000" fill="hold" grpId="0" nodeType="clickEffect" p14:presetBounceEnd="58000">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14:bounceEnd="58000">
                                          <p:cBhvr additive="base">
                                            <p:cTn id="51" dur="2000" fill="hold"/>
                                            <p:tgtEl>
                                              <p:spTgt spid="2"/>
                                            </p:tgtEl>
                                            <p:attrNameLst>
                                              <p:attrName>ppt_x</p:attrName>
                                            </p:attrNameLst>
                                          </p:cBhvr>
                                          <p:tavLst>
                                            <p:tav tm="0">
                                              <p:val>
                                                <p:strVal val="#ppt_x"/>
                                              </p:val>
                                            </p:tav>
                                            <p:tav tm="100000">
                                              <p:val>
                                                <p:strVal val="#ppt_x"/>
                                              </p:val>
                                            </p:tav>
                                          </p:tavLst>
                                        </p:anim>
                                        <p:anim calcmode="lin" valueType="num" p14:bounceEnd="58000">
                                          <p:cBhvr additive="base">
                                            <p:cTn id="52"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animBg="1"/>
          <p:bldP spid="16" grpId="0" animBg="1"/>
          <p:bldP spid="17"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accel="40000"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2000" fill="hold"/>
                                            <p:tgtEl>
                                              <p:spTgt spid="2"/>
                                            </p:tgtEl>
                                            <p:attrNameLst>
                                              <p:attrName>ppt_x</p:attrName>
                                            </p:attrNameLst>
                                          </p:cBhvr>
                                          <p:tavLst>
                                            <p:tav tm="0">
                                              <p:val>
                                                <p:strVal val="#ppt_x"/>
                                              </p:val>
                                            </p:tav>
                                            <p:tav tm="100000">
                                              <p:val>
                                                <p:strVal val="#ppt_x"/>
                                              </p:val>
                                            </p:tav>
                                          </p:tavLst>
                                        </p:anim>
                                        <p:anim calcmode="lin" valueType="num">
                                          <p:cBhvr additive="base">
                                            <p:cTn id="52"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animBg="1"/>
          <p:bldP spid="16" grpId="0" animBg="1"/>
          <p:bldP spid="17" grpId="0"/>
          <p:bldP spid="2" grpId="0" animBg="1"/>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53652573"/>
              </p:ext>
            </p:extLst>
          </p:nvPr>
        </p:nvGraphicFramePr>
        <p:xfrm>
          <a:off x="-927100" y="101600"/>
          <a:ext cx="9525000" cy="5960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2317750" y="2233536"/>
            <a:ext cx="3035300" cy="1938992"/>
          </a:xfrm>
          <a:prstGeom prst="rect">
            <a:avLst/>
          </a:prstGeom>
        </p:spPr>
        <p:txBody>
          <a:bodyPr wrap="square">
            <a:spAutoFit/>
          </a:bodyPr>
          <a:lstStyle/>
          <a:p>
            <a:pPr algn="ctr" rtl="1" eaLnBrk="1" fontAlgn="auto" hangingPunct="1">
              <a:spcBef>
                <a:spcPts val="0"/>
              </a:spcBef>
              <a:spcAft>
                <a:spcPts val="0"/>
              </a:spcAft>
              <a:defRPr/>
            </a:pPr>
            <a:r>
              <a:rPr lang="fa-IR" sz="4000" dirty="0">
                <a:ln w="0">
                  <a:solidFill>
                    <a:srgbClr val="002060"/>
                  </a:solidFill>
                </a:ln>
                <a:solidFill>
                  <a:schemeClr val="accent1"/>
                </a:solidFill>
                <a:effectLst>
                  <a:outerShdw blurRad="38100" dist="25400" dir="5400000" algn="ctr" rotWithShape="0">
                    <a:srgbClr val="6E747A">
                      <a:alpha val="43000"/>
                    </a:srgbClr>
                  </a:outerShdw>
                </a:effectLst>
                <a:cs typeface="B Titr" pitchFamily="2" charset="-78"/>
              </a:rPr>
              <a:t>راهکارهای مدیریت فضای مجازی</a:t>
            </a:r>
            <a:endParaRPr lang="en-US" sz="4000" dirty="0">
              <a:ln w="0">
                <a:solidFill>
                  <a:srgbClr val="002060"/>
                </a:solidFill>
              </a:ln>
              <a:solidFill>
                <a:schemeClr val="accent1"/>
              </a:solidFill>
              <a:effectLst>
                <a:outerShdw blurRad="38100" dist="25400" dir="5400000" algn="ctr" rotWithShape="0">
                  <a:srgbClr val="6E747A">
                    <a:alpha val="43000"/>
                  </a:srgbClr>
                </a:outerShdw>
              </a:effectLst>
              <a:cs typeface="B Titr" pitchFamily="2" charset="-78"/>
            </a:endParaRPr>
          </a:p>
        </p:txBody>
      </p:sp>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l="12248" t="18567" r="47565" b="9990"/>
          <a:stretch/>
        </p:blipFill>
        <p:spPr>
          <a:xfrm>
            <a:off x="6492332" y="1012282"/>
            <a:ext cx="4842418" cy="4842418"/>
          </a:xfrm>
          <a:prstGeom prst="rect">
            <a:avLst/>
          </a:prstGeom>
        </p:spPr>
      </p:pic>
    </p:spTree>
    <p:extLst>
      <p:ext uri="{BB962C8B-B14F-4D97-AF65-F5344CB8AC3E}">
        <p14:creationId xmlns:p14="http://schemas.microsoft.com/office/powerpoint/2010/main" val="109985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graphicEl>
                                              <a:dgm id="{9C2A7EEB-0867-41F5-AF77-85259EE4E856}"/>
                                            </p:graphicEl>
                                          </p:spTgt>
                                        </p:tgtEl>
                                        <p:attrNameLst>
                                          <p:attrName>style.visibility</p:attrName>
                                        </p:attrNameLst>
                                      </p:cBhvr>
                                      <p:to>
                                        <p:strVal val="visible"/>
                                      </p:to>
                                    </p:set>
                                    <p:animEffect transition="in" filter="fade">
                                      <p:cBhvr>
                                        <p:cTn id="19" dur="500"/>
                                        <p:tgtEl>
                                          <p:spTgt spid="4">
                                            <p:graphicEl>
                                              <a:dgm id="{9C2A7EEB-0867-41F5-AF77-85259EE4E856}"/>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graphicEl>
                                              <a:dgm id="{FBF10E62-1566-44D2-AC0D-B447B0CED8CD}"/>
                                            </p:graphicEl>
                                          </p:spTgt>
                                        </p:tgtEl>
                                        <p:attrNameLst>
                                          <p:attrName>style.visibility</p:attrName>
                                        </p:attrNameLst>
                                      </p:cBhvr>
                                      <p:to>
                                        <p:strVal val="visible"/>
                                      </p:to>
                                    </p:set>
                                    <p:animEffect transition="in" filter="fade">
                                      <p:cBhvr>
                                        <p:cTn id="24" dur="500"/>
                                        <p:tgtEl>
                                          <p:spTgt spid="4">
                                            <p:graphicEl>
                                              <a:dgm id="{FBF10E62-1566-44D2-AC0D-B447B0CED8CD}"/>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2DEF82A7-84B0-4676-B4B4-A402D2B1C6A8}"/>
                                            </p:graphicEl>
                                          </p:spTgt>
                                        </p:tgtEl>
                                        <p:attrNameLst>
                                          <p:attrName>style.visibility</p:attrName>
                                        </p:attrNameLst>
                                      </p:cBhvr>
                                      <p:to>
                                        <p:strVal val="visible"/>
                                      </p:to>
                                    </p:set>
                                    <p:animEffect transition="in" filter="fade">
                                      <p:cBhvr>
                                        <p:cTn id="27" dur="500"/>
                                        <p:tgtEl>
                                          <p:spTgt spid="4">
                                            <p:graphicEl>
                                              <a:dgm id="{2DEF82A7-84B0-4676-B4B4-A402D2B1C6A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5AB6C86B-0B7F-4988-BAB7-5CFEFEF3E987}"/>
                                            </p:graphicEl>
                                          </p:spTgt>
                                        </p:tgtEl>
                                        <p:attrNameLst>
                                          <p:attrName>style.visibility</p:attrName>
                                        </p:attrNameLst>
                                      </p:cBhvr>
                                      <p:to>
                                        <p:strVal val="visible"/>
                                      </p:to>
                                    </p:set>
                                    <p:animEffect transition="in" filter="fade">
                                      <p:cBhvr>
                                        <p:cTn id="32" dur="500"/>
                                        <p:tgtEl>
                                          <p:spTgt spid="4">
                                            <p:graphicEl>
                                              <a:dgm id="{5AB6C86B-0B7F-4988-BAB7-5CFEFEF3E987}"/>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graphicEl>
                                              <a:dgm id="{378FDB67-6151-4470-B274-54D1C49F779A}"/>
                                            </p:graphicEl>
                                          </p:spTgt>
                                        </p:tgtEl>
                                        <p:attrNameLst>
                                          <p:attrName>style.visibility</p:attrName>
                                        </p:attrNameLst>
                                      </p:cBhvr>
                                      <p:to>
                                        <p:strVal val="visible"/>
                                      </p:to>
                                    </p:set>
                                    <p:animEffect transition="in" filter="fade">
                                      <p:cBhvr>
                                        <p:cTn id="35" dur="500"/>
                                        <p:tgtEl>
                                          <p:spTgt spid="4">
                                            <p:graphicEl>
                                              <a:dgm id="{378FDB67-6151-4470-B274-54D1C49F779A}"/>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graphicEl>
                                              <a:dgm id="{5CDD509E-5057-47DE-9264-7A7D7BE814D8}"/>
                                            </p:graphicEl>
                                          </p:spTgt>
                                        </p:tgtEl>
                                        <p:attrNameLst>
                                          <p:attrName>style.visibility</p:attrName>
                                        </p:attrNameLst>
                                      </p:cBhvr>
                                      <p:to>
                                        <p:strVal val="visible"/>
                                      </p:to>
                                    </p:set>
                                    <p:animEffect transition="in" filter="fade">
                                      <p:cBhvr>
                                        <p:cTn id="40" dur="500"/>
                                        <p:tgtEl>
                                          <p:spTgt spid="4">
                                            <p:graphicEl>
                                              <a:dgm id="{5CDD509E-5057-47DE-9264-7A7D7BE814D8}"/>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graphicEl>
                                              <a:dgm id="{979C89E3-6B34-4794-BE80-82CCF580C679}"/>
                                            </p:graphicEl>
                                          </p:spTgt>
                                        </p:tgtEl>
                                        <p:attrNameLst>
                                          <p:attrName>style.visibility</p:attrName>
                                        </p:attrNameLst>
                                      </p:cBhvr>
                                      <p:to>
                                        <p:strVal val="visible"/>
                                      </p:to>
                                    </p:set>
                                    <p:animEffect transition="in" filter="fade">
                                      <p:cBhvr>
                                        <p:cTn id="43" dur="500"/>
                                        <p:tgtEl>
                                          <p:spTgt spid="4">
                                            <p:graphicEl>
                                              <a:dgm id="{979C89E3-6B34-4794-BE80-82CCF580C67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graphicEl>
                                              <a:dgm id="{BE86511E-2104-44E9-AEB0-2C21BB4BB418}"/>
                                            </p:graphicEl>
                                          </p:spTgt>
                                        </p:tgtEl>
                                        <p:attrNameLst>
                                          <p:attrName>style.visibility</p:attrName>
                                        </p:attrNameLst>
                                      </p:cBhvr>
                                      <p:to>
                                        <p:strVal val="visible"/>
                                      </p:to>
                                    </p:set>
                                    <p:animEffect transition="in" filter="fade">
                                      <p:cBhvr>
                                        <p:cTn id="48" dur="500"/>
                                        <p:tgtEl>
                                          <p:spTgt spid="4">
                                            <p:graphicEl>
                                              <a:dgm id="{BE86511E-2104-44E9-AEB0-2C21BB4BB418}"/>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
                                            <p:graphicEl>
                                              <a:dgm id="{6636F3B1-56D9-437F-9945-0747E8653158}"/>
                                            </p:graphicEl>
                                          </p:spTgt>
                                        </p:tgtEl>
                                        <p:attrNameLst>
                                          <p:attrName>style.visibility</p:attrName>
                                        </p:attrNameLst>
                                      </p:cBhvr>
                                      <p:to>
                                        <p:strVal val="visible"/>
                                      </p:to>
                                    </p:set>
                                    <p:animEffect transition="in" filter="fade">
                                      <p:cBhvr>
                                        <p:cTn id="51" dur="500"/>
                                        <p:tgtEl>
                                          <p:spTgt spid="4">
                                            <p:graphicEl>
                                              <a:dgm id="{6636F3B1-56D9-437F-9945-0747E8653158}"/>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
                                            <p:graphicEl>
                                              <a:dgm id="{F2EF1C20-C6CD-4638-83D9-E34D07285150}"/>
                                            </p:graphicEl>
                                          </p:spTgt>
                                        </p:tgtEl>
                                        <p:attrNameLst>
                                          <p:attrName>style.visibility</p:attrName>
                                        </p:attrNameLst>
                                      </p:cBhvr>
                                      <p:to>
                                        <p:strVal val="visible"/>
                                      </p:to>
                                    </p:set>
                                    <p:animEffect transition="in" filter="fade">
                                      <p:cBhvr>
                                        <p:cTn id="54" dur="500"/>
                                        <p:tgtEl>
                                          <p:spTgt spid="4">
                                            <p:graphicEl>
                                              <a:dgm id="{F2EF1C20-C6CD-4638-83D9-E34D0728515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7300"/>
            <a:ext cx="12369800" cy="6955300"/>
          </a:xfrm>
        </p:spPr>
      </p:pic>
      <p:sp>
        <p:nvSpPr>
          <p:cNvPr id="5" name="Title 3"/>
          <p:cNvSpPr txBox="1">
            <a:spLocks/>
          </p:cNvSpPr>
          <p:nvPr/>
        </p:nvSpPr>
        <p:spPr>
          <a:xfrm>
            <a:off x="130113" y="1139462"/>
            <a:ext cx="5965887" cy="861005"/>
          </a:xfrm>
          <a:prstGeom prst="rect">
            <a:avLst/>
          </a:prstGeom>
        </p:spPr>
        <p:txBody>
          <a:bodyPr vert="horz" wrap="square" lIns="91440" tIns="45720" rIns="91440" bIns="45720" rtlCol="1" anchor="ctr">
            <a:sp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sz="5400" dirty="0">
                <a:ln w="28575">
                  <a:solidFill>
                    <a:schemeClr val="tx1"/>
                  </a:solidFill>
                </a:ln>
                <a:solidFill>
                  <a:srgbClr val="FF0000"/>
                </a:solidFill>
                <a:effectLst>
                  <a:glow rad="292100">
                    <a:schemeClr val="bg1"/>
                  </a:glow>
                </a:effectLst>
                <a:ea typeface="Times New Roman" panose="02020603050405020304" pitchFamily="18" charset="0"/>
                <a:cs typeface="B Titr" panose="00000700000000000000" pitchFamily="2" charset="-78"/>
              </a:rPr>
              <a:t>تشکیلات تربیتی ماذنه</a:t>
            </a:r>
          </a:p>
        </p:txBody>
      </p:sp>
      <p:sp>
        <p:nvSpPr>
          <p:cNvPr id="6" name="Title 3"/>
          <p:cNvSpPr txBox="1">
            <a:spLocks/>
          </p:cNvSpPr>
          <p:nvPr/>
        </p:nvSpPr>
        <p:spPr>
          <a:xfrm>
            <a:off x="-228601" y="2113753"/>
            <a:ext cx="6664657" cy="1440394"/>
          </a:xfrm>
          <a:prstGeom prst="rect">
            <a:avLst/>
          </a:prstGeom>
        </p:spPr>
        <p:txBody>
          <a:bodyPr vert="horz" wrap="square" lIns="91440" tIns="45720" rIns="91440" bIns="45720" rtlCol="1" anchor="ctr">
            <a:sp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sz="4800" dirty="0">
                <a:ln w="28575">
                  <a:solidFill>
                    <a:schemeClr val="tx1"/>
                  </a:solidFill>
                </a:ln>
                <a:solidFill>
                  <a:srgbClr val="FFC000"/>
                </a:solidFill>
                <a:effectLst>
                  <a:glow rad="292100">
                    <a:schemeClr val="bg1"/>
                  </a:glow>
                </a:effectLst>
                <a:latin typeface="110_Besmellah_2(MRT)" pitchFamily="2" charset="0"/>
                <a:ea typeface="Times New Roman" panose="02020603050405020304" pitchFamily="18" charset="0"/>
                <a:cs typeface="B Farnaz" panose="00000400000000000000" pitchFamily="2" charset="-78"/>
              </a:rPr>
              <a:t>آدرس ما در شبکه های اجتماعی ایرانی</a:t>
            </a:r>
          </a:p>
        </p:txBody>
      </p:sp>
      <p:sp>
        <p:nvSpPr>
          <p:cNvPr id="7" name="Title 3"/>
          <p:cNvSpPr txBox="1">
            <a:spLocks/>
          </p:cNvSpPr>
          <p:nvPr/>
        </p:nvSpPr>
        <p:spPr>
          <a:xfrm>
            <a:off x="6743" y="3773259"/>
            <a:ext cx="6193970" cy="1692002"/>
          </a:xfrm>
          <a:prstGeom prst="rect">
            <a:avLst/>
          </a:prstGeom>
        </p:spPr>
        <p:txBody>
          <a:bodyPr vert="horz" wrap="square" lIns="91440" tIns="45720" rIns="91440" bIns="45720" rtlCol="1" anchor="ctr">
            <a:sp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rtl="0"/>
            <a:r>
              <a:rPr lang="en-US" sz="6000" b="1" dirty="0">
                <a:ln w="22225">
                  <a:solidFill>
                    <a:schemeClr val="tx1"/>
                  </a:solidFill>
                  <a:prstDash val="solid"/>
                </a:ln>
                <a:solidFill>
                  <a:srgbClr val="FF9900"/>
                </a:solidFill>
                <a:effectLst>
                  <a:glow rad="228600">
                    <a:schemeClr val="accent6">
                      <a:satMod val="175000"/>
                      <a:alpha val="40000"/>
                    </a:schemeClr>
                  </a:glow>
                </a:effectLst>
                <a:latin typeface="Bernard MT Condensed" panose="02050806060905020404" pitchFamily="18" charset="0"/>
                <a:ea typeface="Times New Roman" panose="02020603050405020304" pitchFamily="18" charset="0"/>
                <a:cs typeface="B Narenj" panose="00000300000000000000" pitchFamily="2" charset="-78"/>
              </a:rPr>
              <a:t>@mazane_org</a:t>
            </a:r>
          </a:p>
          <a:p>
            <a:pPr algn="ctr" rtl="0"/>
            <a:r>
              <a:rPr lang="en-US" sz="5400" b="1" dirty="0">
                <a:ln w="22225">
                  <a:solidFill>
                    <a:schemeClr val="tx1"/>
                  </a:solidFill>
                  <a:prstDash val="solid"/>
                </a:ln>
                <a:solidFill>
                  <a:srgbClr val="FF9900"/>
                </a:solidFill>
                <a:effectLst>
                  <a:glow rad="228600">
                    <a:schemeClr val="accent6">
                      <a:satMod val="175000"/>
                      <a:alpha val="40000"/>
                    </a:schemeClr>
                  </a:glow>
                </a:effectLst>
                <a:latin typeface="Bernard MT Condensed" panose="02050806060905020404" pitchFamily="18" charset="0"/>
                <a:ea typeface="Times New Roman" panose="02020603050405020304" pitchFamily="18" charset="0"/>
                <a:cs typeface="B Narenj" panose="00000300000000000000" pitchFamily="2" charset="-78"/>
              </a:rPr>
              <a:t>www.mazane.org</a:t>
            </a:r>
            <a:endParaRPr lang="fa-IR" sz="5400" b="1" dirty="0">
              <a:ln w="22225">
                <a:solidFill>
                  <a:schemeClr val="tx1"/>
                </a:solidFill>
                <a:prstDash val="solid"/>
              </a:ln>
              <a:solidFill>
                <a:srgbClr val="FF9900"/>
              </a:solidFill>
              <a:effectLst>
                <a:glow rad="228600">
                  <a:schemeClr val="accent6">
                    <a:satMod val="175000"/>
                    <a:alpha val="40000"/>
                  </a:schemeClr>
                </a:glow>
              </a:effectLst>
              <a:latin typeface="Bernard MT Condensed" panose="02050806060905020404" pitchFamily="18" charset="0"/>
              <a:ea typeface="Times New Roman" panose="02020603050405020304" pitchFamily="18" charset="0"/>
              <a:cs typeface="B Narenj" panose="00000300000000000000" pitchFamily="2" charset="-78"/>
            </a:endParaRPr>
          </a:p>
        </p:txBody>
      </p:sp>
      <p:pic>
        <p:nvPicPr>
          <p:cNvPr id="9" name="Picture 8">
            <a:extLst>
              <a:ext uri="{FF2B5EF4-FFF2-40B4-BE49-F238E27FC236}">
                <a16:creationId xmlns:a16="http://schemas.microsoft.com/office/drawing/2014/main" id="{00E7C233-D981-4B22-B1D1-2C71DD35F7ED}"/>
              </a:ext>
            </a:extLst>
          </p:cNvPr>
          <p:cNvPicPr>
            <a:picLocks noChangeAspect="1"/>
          </p:cNvPicPr>
          <p:nvPr/>
        </p:nvPicPr>
        <p:blipFill rotWithShape="1">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l="28783" t="19081" r="27062" b="24479"/>
          <a:stretch/>
        </p:blipFill>
        <p:spPr>
          <a:xfrm>
            <a:off x="7161705" y="1407065"/>
            <a:ext cx="1281307" cy="1637799"/>
          </a:xfrm>
          <a:prstGeom prst="rect">
            <a:avLst/>
          </a:prstGeom>
        </p:spPr>
      </p:pic>
    </p:spTree>
    <p:extLst>
      <p:ext uri="{BB962C8B-B14F-4D97-AF65-F5344CB8AC3E}">
        <p14:creationId xmlns:p14="http://schemas.microsoft.com/office/powerpoint/2010/main" val="13107173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14501</TotalTime>
  <Words>8248</Words>
  <Application>Microsoft Office PowerPoint</Application>
  <PresentationFormat>Widescreen</PresentationFormat>
  <Paragraphs>335</Paragraphs>
  <Slides>51</Slides>
  <Notes>50</Notes>
  <HiddenSlides>1</HiddenSlides>
  <MMClips>7</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51</vt:i4>
      </vt:variant>
    </vt:vector>
  </HeadingPairs>
  <TitlesOfParts>
    <vt:vector size="65" baseType="lpstr">
      <vt:lpstr>110_Besmellah_2(MRT)</vt:lpstr>
      <vt:lpstr>Arial</vt:lpstr>
      <vt:lpstr>B Titr</vt:lpstr>
      <vt:lpstr>Bernard MT Condensed</vt:lpstr>
      <vt:lpstr>Calibri</vt:lpstr>
      <vt:lpstr>Calibri Light</vt:lpstr>
      <vt:lpstr>Droid Arabic Naskh</vt:lpstr>
      <vt:lpstr>Gill Sans</vt:lpstr>
      <vt:lpstr>IranNastaliq</vt:lpstr>
      <vt:lpstr>Tahoma</vt:lpstr>
      <vt:lpstr>Times New Roman</vt:lpstr>
      <vt:lpstr>Traditional Arabic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طبق آمار رسمی،‌ حدود ۶۰۰ میلیون نفر در جهان، از اعتیاد به شبکه‌های اجتماعی  رنج می‌برند که شدیدتر از اعتیاد به الکل و مواد مخدر و سیگار است. همچنین‌ تحقیقات نشان می‌دهد اعتیاد به شبکه‌های اجتماعی موجب افزایش اضطراب و افسردگی و تمایل به خودکشی در افراد می‌شود.</vt:lpstr>
      <vt:lpstr>PowerPoint Presentation</vt:lpstr>
      <vt:lpstr>PowerPoint Presentation</vt:lpstr>
      <vt:lpstr>PowerPoint Presentation</vt:lpstr>
      <vt:lpstr>آسـیب‌های  اعتیـاد دیجیتال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ما چقدر وقتمون، بیهوده برای خوندن محتواهای بی خاصیت،  تو کانال‌های مختلف شبکه های اجتماعی می‌گذره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borna 1400</cp:lastModifiedBy>
  <cp:revision>124</cp:revision>
  <dcterms:created xsi:type="dcterms:W3CDTF">2019-03-18T15:57:41Z</dcterms:created>
  <dcterms:modified xsi:type="dcterms:W3CDTF">2023-12-27T10:34:16Z</dcterms:modified>
</cp:coreProperties>
</file>